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6"/>
  </p:notesMasterIdLst>
  <p:sldIdLst>
    <p:sldId id="256" r:id="rId2"/>
    <p:sldId id="27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44" r:id="rId13"/>
    <p:sldId id="339" r:id="rId14"/>
    <p:sldId id="348" r:id="rId15"/>
    <p:sldId id="341" r:id="rId16"/>
    <p:sldId id="347" r:id="rId17"/>
    <p:sldId id="343" r:id="rId18"/>
    <p:sldId id="345" r:id="rId19"/>
    <p:sldId id="322" r:id="rId20"/>
    <p:sldId id="323" r:id="rId21"/>
    <p:sldId id="324" r:id="rId22"/>
    <p:sldId id="325" r:id="rId23"/>
    <p:sldId id="326" r:id="rId24"/>
    <p:sldId id="27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  <p15:guide id="3" orient="horz" pos="1056">
          <p15:clr>
            <a:srgbClr val="9AA0A6"/>
          </p15:clr>
        </p15:guide>
        <p15:guide id="4" pos="451">
          <p15:clr>
            <a:srgbClr val="9AA0A6"/>
          </p15:clr>
        </p15:guide>
        <p15:guide id="5" pos="530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3F8B6C-DD6B-4019-93DF-ED6256F09A96}">
  <a:tblStyle styleId="{743F8B6C-DD6B-4019-93DF-ED6256F09A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9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pos="2880"/>
        <p:guide orient="horz" pos="1620"/>
        <p:guide orient="horz" pos="1056"/>
        <p:guide pos="451"/>
        <p:guide pos="53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b4105c0ad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8" name="Google Shape;4558;gb4105c0ad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0" name="Google Shape;5500;gb760d724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1" name="Google Shape;5501;gb760d724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B183F-5F8D-436A-910D-453DB12FE36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72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97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b4105c0ad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8" name="Google Shape;4558;gb4105c0ad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38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" name="Google Shape;5243;gb88fc91b89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4" name="Google Shape;5244;gb88fc91b89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13300" y="638100"/>
            <a:ext cx="4043700" cy="31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14725" y="3744600"/>
            <a:ext cx="34410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4901" y="-172513"/>
            <a:ext cx="8694174" cy="5488525"/>
            <a:chOff x="224901" y="-172513"/>
            <a:chExt cx="8694174" cy="548852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693426" y="-172513"/>
              <a:ext cx="225649" cy="5488525"/>
              <a:chOff x="8693426" y="-172513"/>
              <a:chExt cx="225649" cy="5488525"/>
            </a:xfrm>
          </p:grpSpPr>
          <p:sp>
            <p:nvSpPr>
              <p:cNvPr id="13" name="Google Shape;13;p2"/>
              <p:cNvSpPr/>
              <p:nvPr/>
            </p:nvSpPr>
            <p:spPr>
              <a:xfrm rot="5400000">
                <a:off x="8643198" y="4909920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798" y="26"/>
                      <a:pt x="741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39" y="81"/>
                      <a:pt x="103" y="110"/>
                      <a:pt x="81" y="154"/>
                    </a:cubicBezTo>
                    <a:cubicBezTo>
                      <a:pt x="1" y="293"/>
                      <a:pt x="44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5" y="972"/>
                      <a:pt x="805" y="972"/>
                    </a:cubicBezTo>
                    <a:cubicBezTo>
                      <a:pt x="861" y="972"/>
                      <a:pt x="919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1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3" y="344"/>
                    </a:cubicBezTo>
                    <a:cubicBezTo>
                      <a:pt x="1795" y="293"/>
                      <a:pt x="1803" y="234"/>
                      <a:pt x="1788" y="183"/>
                    </a:cubicBezTo>
                    <a:cubicBezTo>
                      <a:pt x="1739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8646149" y="5141408"/>
                <a:ext cx="219120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992" extrusionOk="0">
                    <a:moveTo>
                      <a:pt x="1548" y="1"/>
                    </a:moveTo>
                    <a:cubicBezTo>
                      <a:pt x="1529" y="1"/>
                      <a:pt x="1509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3" y="939"/>
                      <a:pt x="1212" y="924"/>
                    </a:cubicBezTo>
                    <a:cubicBezTo>
                      <a:pt x="1365" y="844"/>
                      <a:pt x="1496" y="735"/>
                      <a:pt x="1606" y="596"/>
                    </a:cubicBezTo>
                    <a:cubicBezTo>
                      <a:pt x="1701" y="479"/>
                      <a:pt x="1744" y="326"/>
                      <a:pt x="1723" y="173"/>
                    </a:cubicBezTo>
                    <a:cubicBezTo>
                      <a:pt x="1723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8643198" y="4186262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6" y="0"/>
                    </a:moveTo>
                    <a:cubicBezTo>
                      <a:pt x="1500" y="0"/>
                      <a:pt x="1494" y="1"/>
                      <a:pt x="1488" y="1"/>
                    </a:cubicBezTo>
                    <a:cubicBezTo>
                      <a:pt x="1269" y="8"/>
                      <a:pt x="1051" y="23"/>
                      <a:pt x="854" y="30"/>
                    </a:cubicBezTo>
                    <a:cubicBezTo>
                      <a:pt x="797" y="26"/>
                      <a:pt x="741" y="25"/>
                      <a:pt x="685" y="25"/>
                    </a:cubicBezTo>
                    <a:cubicBezTo>
                      <a:pt x="518" y="25"/>
                      <a:pt x="352" y="41"/>
                      <a:pt x="182" y="74"/>
                    </a:cubicBezTo>
                    <a:cubicBezTo>
                      <a:pt x="139" y="81"/>
                      <a:pt x="102" y="110"/>
                      <a:pt x="80" y="154"/>
                    </a:cubicBezTo>
                    <a:cubicBezTo>
                      <a:pt x="0" y="293"/>
                      <a:pt x="44" y="424"/>
                      <a:pt x="124" y="548"/>
                    </a:cubicBezTo>
                    <a:cubicBezTo>
                      <a:pt x="175" y="621"/>
                      <a:pt x="248" y="672"/>
                      <a:pt x="306" y="745"/>
                    </a:cubicBezTo>
                    <a:cubicBezTo>
                      <a:pt x="448" y="909"/>
                      <a:pt x="619" y="972"/>
                      <a:pt x="811" y="972"/>
                    </a:cubicBezTo>
                    <a:cubicBezTo>
                      <a:pt x="867" y="972"/>
                      <a:pt x="925" y="967"/>
                      <a:pt x="985" y="957"/>
                    </a:cubicBezTo>
                    <a:cubicBezTo>
                      <a:pt x="1036" y="942"/>
                      <a:pt x="1087" y="935"/>
                      <a:pt x="1145" y="927"/>
                    </a:cubicBezTo>
                    <a:cubicBezTo>
                      <a:pt x="1240" y="927"/>
                      <a:pt x="1335" y="884"/>
                      <a:pt x="1401" y="818"/>
                    </a:cubicBezTo>
                    <a:cubicBezTo>
                      <a:pt x="1488" y="745"/>
                      <a:pt x="1561" y="658"/>
                      <a:pt x="1634" y="570"/>
                    </a:cubicBezTo>
                    <a:cubicBezTo>
                      <a:pt x="1693" y="504"/>
                      <a:pt x="1736" y="424"/>
                      <a:pt x="1773" y="344"/>
                    </a:cubicBezTo>
                    <a:cubicBezTo>
                      <a:pt x="1795" y="293"/>
                      <a:pt x="1802" y="234"/>
                      <a:pt x="1787" y="183"/>
                    </a:cubicBezTo>
                    <a:cubicBezTo>
                      <a:pt x="1739" y="72"/>
                      <a:pt x="1630" y="0"/>
                      <a:pt x="1506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8646651" y="4420010"/>
                <a:ext cx="218115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4" y="1"/>
                    </a:moveTo>
                    <a:cubicBezTo>
                      <a:pt x="1523" y="1"/>
                      <a:pt x="1502" y="4"/>
                      <a:pt x="1481" y="12"/>
                    </a:cubicBezTo>
                    <a:cubicBezTo>
                      <a:pt x="1315" y="55"/>
                      <a:pt x="1139" y="72"/>
                      <a:pt x="966" y="72"/>
                    </a:cubicBezTo>
                    <a:cubicBezTo>
                      <a:pt x="933" y="72"/>
                      <a:pt x="901" y="72"/>
                      <a:pt x="868" y="71"/>
                    </a:cubicBezTo>
                    <a:cubicBezTo>
                      <a:pt x="752" y="56"/>
                      <a:pt x="628" y="56"/>
                      <a:pt x="504" y="49"/>
                    </a:cubicBezTo>
                    <a:cubicBezTo>
                      <a:pt x="380" y="56"/>
                      <a:pt x="256" y="71"/>
                      <a:pt x="124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0" y="224"/>
                      <a:pt x="0" y="289"/>
                      <a:pt x="15" y="348"/>
                    </a:cubicBezTo>
                    <a:cubicBezTo>
                      <a:pt x="73" y="516"/>
                      <a:pt x="168" y="669"/>
                      <a:pt x="307" y="786"/>
                    </a:cubicBezTo>
                    <a:cubicBezTo>
                      <a:pt x="477" y="918"/>
                      <a:pt x="690" y="992"/>
                      <a:pt x="906" y="992"/>
                    </a:cubicBezTo>
                    <a:cubicBezTo>
                      <a:pt x="976" y="992"/>
                      <a:pt x="1047" y="984"/>
                      <a:pt x="1116" y="968"/>
                    </a:cubicBezTo>
                    <a:cubicBezTo>
                      <a:pt x="1153" y="953"/>
                      <a:pt x="1182" y="939"/>
                      <a:pt x="1211" y="924"/>
                    </a:cubicBezTo>
                    <a:cubicBezTo>
                      <a:pt x="1364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8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8642256" y="4673661"/>
                <a:ext cx="237830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87" extrusionOk="0">
                    <a:moveTo>
                      <a:pt x="1700" y="0"/>
                    </a:moveTo>
                    <a:cubicBezTo>
                      <a:pt x="1607" y="0"/>
                      <a:pt x="1490" y="29"/>
                      <a:pt x="1394" y="32"/>
                    </a:cubicBezTo>
                    <a:cubicBezTo>
                      <a:pt x="1329" y="36"/>
                      <a:pt x="1261" y="36"/>
                      <a:pt x="1194" y="36"/>
                    </a:cubicBezTo>
                    <a:cubicBezTo>
                      <a:pt x="1126" y="36"/>
                      <a:pt x="1059" y="36"/>
                      <a:pt x="993" y="40"/>
                    </a:cubicBezTo>
                    <a:cubicBezTo>
                      <a:pt x="927" y="47"/>
                      <a:pt x="862" y="51"/>
                      <a:pt x="796" y="51"/>
                    </a:cubicBezTo>
                    <a:cubicBezTo>
                      <a:pt x="730" y="51"/>
                      <a:pt x="665" y="47"/>
                      <a:pt x="599" y="40"/>
                    </a:cubicBezTo>
                    <a:cubicBezTo>
                      <a:pt x="581" y="36"/>
                      <a:pt x="563" y="34"/>
                      <a:pt x="544" y="34"/>
                    </a:cubicBezTo>
                    <a:cubicBezTo>
                      <a:pt x="526" y="34"/>
                      <a:pt x="508" y="36"/>
                      <a:pt x="490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3" y="820"/>
                      <a:pt x="1555" y="718"/>
                    </a:cubicBezTo>
                    <a:cubicBezTo>
                      <a:pt x="1693" y="572"/>
                      <a:pt x="1825" y="426"/>
                      <a:pt x="1861" y="222"/>
                    </a:cubicBezTo>
                    <a:cubicBezTo>
                      <a:pt x="1893" y="42"/>
                      <a:pt x="1814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8642758" y="3473968"/>
                <a:ext cx="227282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73" extrusionOk="0">
                    <a:moveTo>
                      <a:pt x="1514" y="0"/>
                    </a:moveTo>
                    <a:cubicBezTo>
                      <a:pt x="1508" y="0"/>
                      <a:pt x="1502" y="1"/>
                      <a:pt x="1496" y="1"/>
                    </a:cubicBezTo>
                    <a:cubicBezTo>
                      <a:pt x="1277" y="8"/>
                      <a:pt x="1058" y="23"/>
                      <a:pt x="861" y="30"/>
                    </a:cubicBezTo>
                    <a:cubicBezTo>
                      <a:pt x="804" y="26"/>
                      <a:pt x="748" y="25"/>
                      <a:pt x="692" y="25"/>
                    </a:cubicBezTo>
                    <a:cubicBezTo>
                      <a:pt x="522" y="25"/>
                      <a:pt x="354" y="41"/>
                      <a:pt x="190" y="74"/>
                    </a:cubicBezTo>
                    <a:cubicBezTo>
                      <a:pt x="146" y="81"/>
                      <a:pt x="102" y="110"/>
                      <a:pt x="88" y="154"/>
                    </a:cubicBezTo>
                    <a:cubicBezTo>
                      <a:pt x="0" y="293"/>
                      <a:pt x="44" y="424"/>
                      <a:pt x="131" y="548"/>
                    </a:cubicBezTo>
                    <a:cubicBezTo>
                      <a:pt x="183" y="621"/>
                      <a:pt x="255" y="672"/>
                      <a:pt x="314" y="745"/>
                    </a:cubicBezTo>
                    <a:cubicBezTo>
                      <a:pt x="455" y="909"/>
                      <a:pt x="622" y="972"/>
                      <a:pt x="812" y="972"/>
                    </a:cubicBezTo>
                    <a:cubicBezTo>
                      <a:pt x="868" y="972"/>
                      <a:pt x="926" y="967"/>
                      <a:pt x="985" y="957"/>
                    </a:cubicBezTo>
                    <a:cubicBezTo>
                      <a:pt x="1043" y="942"/>
                      <a:pt x="1094" y="935"/>
                      <a:pt x="1146" y="927"/>
                    </a:cubicBezTo>
                    <a:cubicBezTo>
                      <a:pt x="1248" y="927"/>
                      <a:pt x="1343" y="884"/>
                      <a:pt x="1408" y="818"/>
                    </a:cubicBezTo>
                    <a:cubicBezTo>
                      <a:pt x="1496" y="745"/>
                      <a:pt x="1569" y="658"/>
                      <a:pt x="1642" y="570"/>
                    </a:cubicBezTo>
                    <a:cubicBezTo>
                      <a:pt x="1693" y="504"/>
                      <a:pt x="1744" y="424"/>
                      <a:pt x="1780" y="344"/>
                    </a:cubicBezTo>
                    <a:cubicBezTo>
                      <a:pt x="1802" y="293"/>
                      <a:pt x="1809" y="234"/>
                      <a:pt x="1795" y="183"/>
                    </a:cubicBezTo>
                    <a:cubicBezTo>
                      <a:pt x="1746" y="72"/>
                      <a:pt x="1638" y="0"/>
                      <a:pt x="1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8646588" y="3705456"/>
                <a:ext cx="218241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8" y="1"/>
                    </a:moveTo>
                    <a:cubicBezTo>
                      <a:pt x="1529" y="1"/>
                      <a:pt x="1509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3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8642319" y="3955465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6" y="0"/>
                      <a:pt x="1489" y="29"/>
                      <a:pt x="1393" y="32"/>
                    </a:cubicBezTo>
                    <a:lnTo>
                      <a:pt x="992" y="32"/>
                    </a:lnTo>
                    <a:cubicBezTo>
                      <a:pt x="930" y="40"/>
                      <a:pt x="866" y="43"/>
                      <a:pt x="802" y="43"/>
                    </a:cubicBezTo>
                    <a:cubicBezTo>
                      <a:pt x="737" y="43"/>
                      <a:pt x="671" y="40"/>
                      <a:pt x="606" y="32"/>
                    </a:cubicBezTo>
                    <a:cubicBezTo>
                      <a:pt x="587" y="29"/>
                      <a:pt x="567" y="27"/>
                      <a:pt x="547" y="27"/>
                    </a:cubicBezTo>
                    <a:cubicBezTo>
                      <a:pt x="527" y="27"/>
                      <a:pt x="507" y="29"/>
                      <a:pt x="489" y="32"/>
                    </a:cubicBezTo>
                    <a:cubicBezTo>
                      <a:pt x="444" y="46"/>
                      <a:pt x="396" y="49"/>
                      <a:pt x="347" y="49"/>
                    </a:cubicBezTo>
                    <a:cubicBezTo>
                      <a:pt x="306" y="49"/>
                      <a:pt x="266" y="47"/>
                      <a:pt x="227" y="47"/>
                    </a:cubicBezTo>
                    <a:cubicBezTo>
                      <a:pt x="113" y="47"/>
                      <a:pt x="20" y="66"/>
                      <a:pt x="7" y="222"/>
                    </a:cubicBezTo>
                    <a:cubicBezTo>
                      <a:pt x="0" y="288"/>
                      <a:pt x="15" y="346"/>
                      <a:pt x="51" y="405"/>
                    </a:cubicBezTo>
                    <a:cubicBezTo>
                      <a:pt x="117" y="521"/>
                      <a:pt x="219" y="623"/>
                      <a:pt x="328" y="704"/>
                    </a:cubicBezTo>
                    <a:cubicBezTo>
                      <a:pt x="474" y="820"/>
                      <a:pt x="649" y="886"/>
                      <a:pt x="832" y="886"/>
                    </a:cubicBezTo>
                    <a:cubicBezTo>
                      <a:pt x="927" y="886"/>
                      <a:pt x="1021" y="879"/>
                      <a:pt x="1116" y="871"/>
                    </a:cubicBezTo>
                    <a:lnTo>
                      <a:pt x="1160" y="864"/>
                    </a:ln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93" y="572"/>
                      <a:pt x="1824" y="434"/>
                      <a:pt x="1860" y="222"/>
                    </a:cubicBezTo>
                    <a:cubicBezTo>
                      <a:pt x="1892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8643198" y="2750624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2" y="23"/>
                      <a:pt x="855" y="30"/>
                    </a:cubicBezTo>
                    <a:cubicBezTo>
                      <a:pt x="798" y="26"/>
                      <a:pt x="742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40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6" y="972"/>
                      <a:pt x="806" y="972"/>
                    </a:cubicBezTo>
                    <a:cubicBezTo>
                      <a:pt x="861" y="972"/>
                      <a:pt x="919" y="967"/>
                      <a:pt x="979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94" y="504"/>
                      <a:pt x="1737" y="424"/>
                      <a:pt x="1774" y="344"/>
                    </a:cubicBezTo>
                    <a:cubicBezTo>
                      <a:pt x="1796" y="293"/>
                      <a:pt x="1803" y="234"/>
                      <a:pt x="1788" y="183"/>
                    </a:cubicBezTo>
                    <a:cubicBezTo>
                      <a:pt x="1740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8646651" y="2984497"/>
                <a:ext cx="218115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4" y="1"/>
                    </a:moveTo>
                    <a:cubicBezTo>
                      <a:pt x="1523" y="1"/>
                      <a:pt x="1502" y="4"/>
                      <a:pt x="1481" y="12"/>
                    </a:cubicBezTo>
                    <a:cubicBezTo>
                      <a:pt x="1315" y="55"/>
                      <a:pt x="1139" y="72"/>
                      <a:pt x="966" y="72"/>
                    </a:cubicBezTo>
                    <a:cubicBezTo>
                      <a:pt x="933" y="72"/>
                      <a:pt x="901" y="72"/>
                      <a:pt x="868" y="71"/>
                    </a:cubicBezTo>
                    <a:cubicBezTo>
                      <a:pt x="752" y="56"/>
                      <a:pt x="628" y="56"/>
                      <a:pt x="503" y="49"/>
                    </a:cubicBezTo>
                    <a:cubicBezTo>
                      <a:pt x="387" y="56"/>
                      <a:pt x="255" y="71"/>
                      <a:pt x="124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0" y="224"/>
                      <a:pt x="0" y="289"/>
                      <a:pt x="15" y="348"/>
                    </a:cubicBezTo>
                    <a:cubicBezTo>
                      <a:pt x="73" y="516"/>
                      <a:pt x="168" y="669"/>
                      <a:pt x="307" y="786"/>
                    </a:cubicBezTo>
                    <a:cubicBezTo>
                      <a:pt x="477" y="918"/>
                      <a:pt x="690" y="992"/>
                      <a:pt x="906" y="992"/>
                    </a:cubicBezTo>
                    <a:cubicBezTo>
                      <a:pt x="976" y="992"/>
                      <a:pt x="1047" y="984"/>
                      <a:pt x="1116" y="968"/>
                    </a:cubicBezTo>
                    <a:cubicBezTo>
                      <a:pt x="1153" y="953"/>
                      <a:pt x="1182" y="939"/>
                      <a:pt x="1211" y="924"/>
                    </a:cubicBezTo>
                    <a:cubicBezTo>
                      <a:pt x="1364" y="844"/>
                      <a:pt x="1496" y="735"/>
                      <a:pt x="1598" y="596"/>
                    </a:cubicBezTo>
                    <a:cubicBezTo>
                      <a:pt x="1693" y="479"/>
                      <a:pt x="1736" y="326"/>
                      <a:pt x="1722" y="173"/>
                    </a:cubicBezTo>
                    <a:cubicBezTo>
                      <a:pt x="1722" y="77"/>
                      <a:pt x="1638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400000">
                <a:off x="8642319" y="3238085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7" y="0"/>
                      <a:pt x="1490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2" y="51"/>
                      <a:pt x="796" y="51"/>
                    </a:cubicBezTo>
                    <a:cubicBezTo>
                      <a:pt x="730" y="51"/>
                      <a:pt x="665" y="47"/>
                      <a:pt x="599" y="40"/>
                    </a:cubicBezTo>
                    <a:cubicBezTo>
                      <a:pt x="581" y="36"/>
                      <a:pt x="562" y="34"/>
                      <a:pt x="544" y="34"/>
                    </a:cubicBezTo>
                    <a:cubicBezTo>
                      <a:pt x="526" y="34"/>
                      <a:pt x="508" y="36"/>
                      <a:pt x="489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2" y="820"/>
                      <a:pt x="1555" y="718"/>
                    </a:cubicBezTo>
                    <a:cubicBezTo>
                      <a:pt x="1693" y="572"/>
                      <a:pt x="1825" y="426"/>
                      <a:pt x="1861" y="222"/>
                    </a:cubicBezTo>
                    <a:cubicBezTo>
                      <a:pt x="1893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400000">
                <a:off x="8642758" y="2038456"/>
                <a:ext cx="227282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73" extrusionOk="0">
                    <a:moveTo>
                      <a:pt x="1514" y="0"/>
                    </a:moveTo>
                    <a:cubicBezTo>
                      <a:pt x="1508" y="0"/>
                      <a:pt x="1502" y="1"/>
                      <a:pt x="1496" y="1"/>
                    </a:cubicBezTo>
                    <a:cubicBezTo>
                      <a:pt x="1277" y="8"/>
                      <a:pt x="1058" y="23"/>
                      <a:pt x="861" y="30"/>
                    </a:cubicBezTo>
                    <a:cubicBezTo>
                      <a:pt x="804" y="26"/>
                      <a:pt x="748" y="25"/>
                      <a:pt x="691" y="25"/>
                    </a:cubicBezTo>
                    <a:cubicBezTo>
                      <a:pt x="522" y="25"/>
                      <a:pt x="354" y="41"/>
                      <a:pt x="190" y="74"/>
                    </a:cubicBezTo>
                    <a:cubicBezTo>
                      <a:pt x="146" y="81"/>
                      <a:pt x="102" y="110"/>
                      <a:pt x="88" y="154"/>
                    </a:cubicBezTo>
                    <a:cubicBezTo>
                      <a:pt x="0" y="293"/>
                      <a:pt x="51" y="424"/>
                      <a:pt x="131" y="548"/>
                    </a:cubicBezTo>
                    <a:cubicBezTo>
                      <a:pt x="182" y="621"/>
                      <a:pt x="255" y="672"/>
                      <a:pt x="314" y="745"/>
                    </a:cubicBezTo>
                    <a:cubicBezTo>
                      <a:pt x="455" y="909"/>
                      <a:pt x="622" y="972"/>
                      <a:pt x="812" y="972"/>
                    </a:cubicBezTo>
                    <a:cubicBezTo>
                      <a:pt x="868" y="972"/>
                      <a:pt x="925" y="967"/>
                      <a:pt x="985" y="957"/>
                    </a:cubicBezTo>
                    <a:cubicBezTo>
                      <a:pt x="1043" y="942"/>
                      <a:pt x="1094" y="935"/>
                      <a:pt x="1145" y="927"/>
                    </a:cubicBezTo>
                    <a:cubicBezTo>
                      <a:pt x="1248" y="927"/>
                      <a:pt x="1342" y="884"/>
                      <a:pt x="1408" y="818"/>
                    </a:cubicBezTo>
                    <a:cubicBezTo>
                      <a:pt x="1496" y="745"/>
                      <a:pt x="1569" y="658"/>
                      <a:pt x="1642" y="570"/>
                    </a:cubicBezTo>
                    <a:cubicBezTo>
                      <a:pt x="1693" y="504"/>
                      <a:pt x="1744" y="424"/>
                      <a:pt x="1780" y="344"/>
                    </a:cubicBezTo>
                    <a:cubicBezTo>
                      <a:pt x="1802" y="293"/>
                      <a:pt x="1809" y="234"/>
                      <a:pt x="1795" y="183"/>
                    </a:cubicBezTo>
                    <a:cubicBezTo>
                      <a:pt x="1746" y="72"/>
                      <a:pt x="1638" y="0"/>
                      <a:pt x="1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400000">
                <a:off x="8646651" y="2269880"/>
                <a:ext cx="218115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8" y="1"/>
                    </a:moveTo>
                    <a:cubicBezTo>
                      <a:pt x="1529" y="1"/>
                      <a:pt x="1508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2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400000">
                <a:off x="8642256" y="2519890"/>
                <a:ext cx="237830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87" extrusionOk="0">
                    <a:moveTo>
                      <a:pt x="1698" y="0"/>
                    </a:moveTo>
                    <a:cubicBezTo>
                      <a:pt x="1603" y="0"/>
                      <a:pt x="1487" y="29"/>
                      <a:pt x="1394" y="32"/>
                    </a:cubicBezTo>
                    <a:lnTo>
                      <a:pt x="993" y="32"/>
                    </a:lnTo>
                    <a:cubicBezTo>
                      <a:pt x="927" y="40"/>
                      <a:pt x="862" y="43"/>
                      <a:pt x="797" y="43"/>
                    </a:cubicBezTo>
                    <a:cubicBezTo>
                      <a:pt x="732" y="43"/>
                      <a:pt x="668" y="40"/>
                      <a:pt x="606" y="32"/>
                    </a:cubicBezTo>
                    <a:cubicBezTo>
                      <a:pt x="585" y="29"/>
                      <a:pt x="565" y="27"/>
                      <a:pt x="545" y="27"/>
                    </a:cubicBezTo>
                    <a:cubicBezTo>
                      <a:pt x="526" y="27"/>
                      <a:pt x="508" y="29"/>
                      <a:pt x="490" y="32"/>
                    </a:cubicBezTo>
                    <a:cubicBezTo>
                      <a:pt x="445" y="46"/>
                      <a:pt x="396" y="49"/>
                      <a:pt x="347" y="49"/>
                    </a:cubicBezTo>
                    <a:cubicBezTo>
                      <a:pt x="306" y="49"/>
                      <a:pt x="264" y="47"/>
                      <a:pt x="225" y="47"/>
                    </a:cubicBezTo>
                    <a:cubicBezTo>
                      <a:pt x="109" y="47"/>
                      <a:pt x="14" y="66"/>
                      <a:pt x="1" y="222"/>
                    </a:cubicBezTo>
                    <a:cubicBezTo>
                      <a:pt x="1" y="280"/>
                      <a:pt x="16" y="346"/>
                      <a:pt x="52" y="397"/>
                    </a:cubicBezTo>
                    <a:cubicBezTo>
                      <a:pt x="118" y="514"/>
                      <a:pt x="213" y="623"/>
                      <a:pt x="329" y="704"/>
                    </a:cubicBezTo>
                    <a:cubicBezTo>
                      <a:pt x="468" y="820"/>
                      <a:pt x="650" y="886"/>
                      <a:pt x="833" y="886"/>
                    </a:cubicBezTo>
                    <a:cubicBezTo>
                      <a:pt x="927" y="886"/>
                      <a:pt x="1022" y="879"/>
                      <a:pt x="1117" y="871"/>
                    </a:cubicBezTo>
                    <a:lnTo>
                      <a:pt x="1161" y="864"/>
                    </a:lnTo>
                    <a:cubicBezTo>
                      <a:pt x="1300" y="842"/>
                      <a:pt x="1453" y="820"/>
                      <a:pt x="1555" y="718"/>
                    </a:cubicBezTo>
                    <a:cubicBezTo>
                      <a:pt x="1686" y="572"/>
                      <a:pt x="1825" y="434"/>
                      <a:pt x="1861" y="222"/>
                    </a:cubicBezTo>
                    <a:cubicBezTo>
                      <a:pt x="1893" y="42"/>
                      <a:pt x="1812" y="0"/>
                      <a:pt x="1698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400000">
                <a:off x="8643198" y="1315111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798" y="26"/>
                      <a:pt x="742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39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20" y="972"/>
                      <a:pt x="809" y="972"/>
                    </a:cubicBezTo>
                    <a:cubicBezTo>
                      <a:pt x="864" y="972"/>
                      <a:pt x="921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4" y="344"/>
                    </a:cubicBezTo>
                    <a:cubicBezTo>
                      <a:pt x="1796" y="293"/>
                      <a:pt x="1803" y="234"/>
                      <a:pt x="1788" y="183"/>
                    </a:cubicBezTo>
                    <a:cubicBezTo>
                      <a:pt x="1740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5400000">
                <a:off x="8646588" y="1548922"/>
                <a:ext cx="218241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5" y="1"/>
                    </a:moveTo>
                    <a:cubicBezTo>
                      <a:pt x="1524" y="1"/>
                      <a:pt x="1503" y="4"/>
                      <a:pt x="1482" y="12"/>
                    </a:cubicBezTo>
                    <a:cubicBezTo>
                      <a:pt x="1316" y="55"/>
                      <a:pt x="1140" y="72"/>
                      <a:pt x="967" y="72"/>
                    </a:cubicBezTo>
                    <a:cubicBezTo>
                      <a:pt x="934" y="72"/>
                      <a:pt x="902" y="72"/>
                      <a:pt x="869" y="71"/>
                    </a:cubicBezTo>
                    <a:cubicBezTo>
                      <a:pt x="752" y="56"/>
                      <a:pt x="628" y="56"/>
                      <a:pt x="504" y="49"/>
                    </a:cubicBezTo>
                    <a:cubicBezTo>
                      <a:pt x="388" y="56"/>
                      <a:pt x="256" y="71"/>
                      <a:pt x="125" y="78"/>
                    </a:cubicBezTo>
                    <a:cubicBezTo>
                      <a:pt x="67" y="78"/>
                      <a:pt x="23" y="114"/>
                      <a:pt x="16" y="165"/>
                    </a:cubicBezTo>
                    <a:cubicBezTo>
                      <a:pt x="1" y="224"/>
                      <a:pt x="1" y="289"/>
                      <a:pt x="16" y="348"/>
                    </a:cubicBezTo>
                    <a:cubicBezTo>
                      <a:pt x="74" y="516"/>
                      <a:pt x="169" y="669"/>
                      <a:pt x="307" y="786"/>
                    </a:cubicBezTo>
                    <a:cubicBezTo>
                      <a:pt x="478" y="918"/>
                      <a:pt x="691" y="992"/>
                      <a:pt x="907" y="992"/>
                    </a:cubicBezTo>
                    <a:cubicBezTo>
                      <a:pt x="977" y="992"/>
                      <a:pt x="1048" y="984"/>
                      <a:pt x="1117" y="968"/>
                    </a:cubicBezTo>
                    <a:cubicBezTo>
                      <a:pt x="1146" y="953"/>
                      <a:pt x="1183" y="939"/>
                      <a:pt x="1212" y="924"/>
                    </a:cubicBezTo>
                    <a:cubicBezTo>
                      <a:pt x="1365" y="844"/>
                      <a:pt x="1497" y="735"/>
                      <a:pt x="1599" y="596"/>
                    </a:cubicBezTo>
                    <a:cubicBezTo>
                      <a:pt x="1694" y="479"/>
                      <a:pt x="1737" y="326"/>
                      <a:pt x="1723" y="173"/>
                    </a:cubicBezTo>
                    <a:cubicBezTo>
                      <a:pt x="1723" y="77"/>
                      <a:pt x="1639" y="1"/>
                      <a:pt x="1545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00000">
                <a:off x="8642319" y="1802573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6" y="0"/>
                      <a:pt x="1490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1" y="51"/>
                      <a:pt x="796" y="51"/>
                    </a:cubicBezTo>
                    <a:cubicBezTo>
                      <a:pt x="730" y="51"/>
                      <a:pt x="664" y="47"/>
                      <a:pt x="599" y="40"/>
                    </a:cubicBezTo>
                    <a:cubicBezTo>
                      <a:pt x="581" y="36"/>
                      <a:pt x="562" y="34"/>
                      <a:pt x="544" y="34"/>
                    </a:cubicBezTo>
                    <a:cubicBezTo>
                      <a:pt x="526" y="34"/>
                      <a:pt x="508" y="36"/>
                      <a:pt x="489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19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93" y="572"/>
                      <a:pt x="1824" y="426"/>
                      <a:pt x="1861" y="222"/>
                    </a:cubicBezTo>
                    <a:cubicBezTo>
                      <a:pt x="1893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5400000">
                <a:off x="8642695" y="602880"/>
                <a:ext cx="227407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73" extrusionOk="0">
                    <a:moveTo>
                      <a:pt x="1515" y="0"/>
                    </a:moveTo>
                    <a:cubicBezTo>
                      <a:pt x="1509" y="0"/>
                      <a:pt x="1503" y="1"/>
                      <a:pt x="1497" y="1"/>
                    </a:cubicBezTo>
                    <a:cubicBezTo>
                      <a:pt x="1278" y="8"/>
                      <a:pt x="1059" y="23"/>
                      <a:pt x="862" y="30"/>
                    </a:cubicBezTo>
                    <a:cubicBezTo>
                      <a:pt x="805" y="26"/>
                      <a:pt x="749" y="25"/>
                      <a:pt x="692" y="25"/>
                    </a:cubicBezTo>
                    <a:cubicBezTo>
                      <a:pt x="523" y="25"/>
                      <a:pt x="355" y="41"/>
                      <a:pt x="191" y="74"/>
                    </a:cubicBezTo>
                    <a:cubicBezTo>
                      <a:pt x="147" y="81"/>
                      <a:pt x="110" y="110"/>
                      <a:pt x="88" y="154"/>
                    </a:cubicBezTo>
                    <a:cubicBezTo>
                      <a:pt x="1" y="293"/>
                      <a:pt x="52" y="424"/>
                      <a:pt x="132" y="548"/>
                    </a:cubicBezTo>
                    <a:cubicBezTo>
                      <a:pt x="183" y="621"/>
                      <a:pt x="256" y="672"/>
                      <a:pt x="315" y="745"/>
                    </a:cubicBezTo>
                    <a:cubicBezTo>
                      <a:pt x="456" y="909"/>
                      <a:pt x="623" y="972"/>
                      <a:pt x="813" y="972"/>
                    </a:cubicBezTo>
                    <a:cubicBezTo>
                      <a:pt x="869" y="972"/>
                      <a:pt x="926" y="967"/>
                      <a:pt x="986" y="957"/>
                    </a:cubicBezTo>
                    <a:cubicBezTo>
                      <a:pt x="1037" y="942"/>
                      <a:pt x="1095" y="935"/>
                      <a:pt x="1146" y="927"/>
                    </a:cubicBezTo>
                    <a:cubicBezTo>
                      <a:pt x="1248" y="927"/>
                      <a:pt x="1343" y="884"/>
                      <a:pt x="1409" y="818"/>
                    </a:cubicBezTo>
                    <a:cubicBezTo>
                      <a:pt x="1497" y="745"/>
                      <a:pt x="1569" y="658"/>
                      <a:pt x="1642" y="570"/>
                    </a:cubicBezTo>
                    <a:cubicBezTo>
                      <a:pt x="1694" y="504"/>
                      <a:pt x="1745" y="424"/>
                      <a:pt x="1781" y="344"/>
                    </a:cubicBezTo>
                    <a:cubicBezTo>
                      <a:pt x="1803" y="293"/>
                      <a:pt x="1810" y="234"/>
                      <a:pt x="1796" y="183"/>
                    </a:cubicBezTo>
                    <a:cubicBezTo>
                      <a:pt x="1747" y="72"/>
                      <a:pt x="1638" y="0"/>
                      <a:pt x="1515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5400000">
                <a:off x="8646149" y="834870"/>
                <a:ext cx="219120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992" extrusionOk="0">
                    <a:moveTo>
                      <a:pt x="1548" y="1"/>
                    </a:moveTo>
                    <a:cubicBezTo>
                      <a:pt x="1528" y="1"/>
                      <a:pt x="1508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73" y="78"/>
                      <a:pt x="22" y="114"/>
                      <a:pt x="15" y="165"/>
                    </a:cubicBezTo>
                    <a:cubicBezTo>
                      <a:pt x="0" y="231"/>
                      <a:pt x="8" y="289"/>
                      <a:pt x="22" y="348"/>
                    </a:cubicBezTo>
                    <a:cubicBezTo>
                      <a:pt x="73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6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2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700" y="479"/>
                      <a:pt x="1744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5400000">
                <a:off x="8642005" y="1084628"/>
                <a:ext cx="238332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887" extrusionOk="0">
                    <a:moveTo>
                      <a:pt x="1703" y="0"/>
                    </a:moveTo>
                    <a:cubicBezTo>
                      <a:pt x="1608" y="0"/>
                      <a:pt x="1490" y="29"/>
                      <a:pt x="1394" y="32"/>
                    </a:cubicBezTo>
                    <a:lnTo>
                      <a:pt x="993" y="32"/>
                    </a:lnTo>
                    <a:cubicBezTo>
                      <a:pt x="927" y="40"/>
                      <a:pt x="864" y="43"/>
                      <a:pt x="800" y="43"/>
                    </a:cubicBezTo>
                    <a:cubicBezTo>
                      <a:pt x="736" y="43"/>
                      <a:pt x="672" y="40"/>
                      <a:pt x="606" y="32"/>
                    </a:cubicBezTo>
                    <a:cubicBezTo>
                      <a:pt x="588" y="29"/>
                      <a:pt x="568" y="27"/>
                      <a:pt x="548" y="27"/>
                    </a:cubicBezTo>
                    <a:cubicBezTo>
                      <a:pt x="528" y="27"/>
                      <a:pt x="508" y="29"/>
                      <a:pt x="490" y="32"/>
                    </a:cubicBezTo>
                    <a:cubicBezTo>
                      <a:pt x="445" y="46"/>
                      <a:pt x="396" y="49"/>
                      <a:pt x="348" y="49"/>
                    </a:cubicBezTo>
                    <a:cubicBezTo>
                      <a:pt x="307" y="49"/>
                      <a:pt x="266" y="47"/>
                      <a:pt x="228" y="47"/>
                    </a:cubicBezTo>
                    <a:cubicBezTo>
                      <a:pt x="114" y="47"/>
                      <a:pt x="21" y="66"/>
                      <a:pt x="8" y="222"/>
                    </a:cubicBezTo>
                    <a:cubicBezTo>
                      <a:pt x="1" y="288"/>
                      <a:pt x="15" y="346"/>
                      <a:pt x="52" y="405"/>
                    </a:cubicBezTo>
                    <a:cubicBezTo>
                      <a:pt x="118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3" y="886"/>
                    </a:cubicBezTo>
                    <a:cubicBezTo>
                      <a:pt x="927" y="886"/>
                      <a:pt x="1022" y="879"/>
                      <a:pt x="1117" y="871"/>
                    </a:cubicBezTo>
                    <a:lnTo>
                      <a:pt x="1161" y="864"/>
                    </a:lnTo>
                    <a:cubicBezTo>
                      <a:pt x="1299" y="842"/>
                      <a:pt x="1453" y="820"/>
                      <a:pt x="1555" y="718"/>
                    </a:cubicBezTo>
                    <a:cubicBezTo>
                      <a:pt x="1693" y="572"/>
                      <a:pt x="1825" y="434"/>
                      <a:pt x="1861" y="222"/>
                    </a:cubicBezTo>
                    <a:cubicBezTo>
                      <a:pt x="1897" y="42"/>
                      <a:pt x="1817" y="0"/>
                      <a:pt x="1703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5400000">
                <a:off x="8643198" y="-120401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800" y="26"/>
                      <a:pt x="744" y="25"/>
                      <a:pt x="689" y="25"/>
                    </a:cubicBezTo>
                    <a:cubicBezTo>
                      <a:pt x="523" y="25"/>
                      <a:pt x="355" y="41"/>
                      <a:pt x="190" y="74"/>
                    </a:cubicBezTo>
                    <a:cubicBezTo>
                      <a:pt x="147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32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6" y="972"/>
                      <a:pt x="806" y="972"/>
                    </a:cubicBezTo>
                    <a:cubicBezTo>
                      <a:pt x="861" y="972"/>
                      <a:pt x="919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4" y="344"/>
                    </a:cubicBezTo>
                    <a:cubicBezTo>
                      <a:pt x="1795" y="293"/>
                      <a:pt x="1803" y="234"/>
                      <a:pt x="1788" y="183"/>
                    </a:cubicBezTo>
                    <a:cubicBezTo>
                      <a:pt x="1739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8646588" y="113410"/>
                <a:ext cx="218241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4" y="1"/>
                    </a:moveTo>
                    <a:cubicBezTo>
                      <a:pt x="1524" y="1"/>
                      <a:pt x="1503" y="4"/>
                      <a:pt x="1482" y="12"/>
                    </a:cubicBezTo>
                    <a:cubicBezTo>
                      <a:pt x="1310" y="55"/>
                      <a:pt x="1138" y="72"/>
                      <a:pt x="962" y="72"/>
                    </a:cubicBezTo>
                    <a:cubicBezTo>
                      <a:pt x="929" y="72"/>
                      <a:pt x="895" y="72"/>
                      <a:pt x="862" y="71"/>
                    </a:cubicBezTo>
                    <a:cubicBezTo>
                      <a:pt x="745" y="56"/>
                      <a:pt x="628" y="56"/>
                      <a:pt x="497" y="49"/>
                    </a:cubicBezTo>
                    <a:cubicBezTo>
                      <a:pt x="380" y="56"/>
                      <a:pt x="249" y="71"/>
                      <a:pt x="118" y="78"/>
                    </a:cubicBezTo>
                    <a:cubicBezTo>
                      <a:pt x="67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67" y="516"/>
                      <a:pt x="169" y="669"/>
                      <a:pt x="307" y="786"/>
                    </a:cubicBezTo>
                    <a:cubicBezTo>
                      <a:pt x="478" y="918"/>
                      <a:pt x="691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46" y="953"/>
                      <a:pt x="1175" y="939"/>
                      <a:pt x="1205" y="924"/>
                    </a:cubicBezTo>
                    <a:cubicBezTo>
                      <a:pt x="1358" y="844"/>
                      <a:pt x="1496" y="735"/>
                      <a:pt x="1599" y="596"/>
                    </a:cubicBezTo>
                    <a:cubicBezTo>
                      <a:pt x="1693" y="479"/>
                      <a:pt x="1737" y="326"/>
                      <a:pt x="1715" y="173"/>
                    </a:cubicBezTo>
                    <a:cubicBezTo>
                      <a:pt x="1715" y="77"/>
                      <a:pt x="1637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8642319" y="367061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697" y="0"/>
                    </a:moveTo>
                    <a:cubicBezTo>
                      <a:pt x="1603" y="0"/>
                      <a:pt x="1486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1" y="51"/>
                      <a:pt x="796" y="51"/>
                    </a:cubicBezTo>
                    <a:cubicBezTo>
                      <a:pt x="730" y="51"/>
                      <a:pt x="664" y="47"/>
                      <a:pt x="599" y="40"/>
                    </a:cubicBezTo>
                    <a:cubicBezTo>
                      <a:pt x="580" y="36"/>
                      <a:pt x="562" y="34"/>
                      <a:pt x="543" y="34"/>
                    </a:cubicBezTo>
                    <a:cubicBezTo>
                      <a:pt x="524" y="34"/>
                      <a:pt x="504" y="36"/>
                      <a:pt x="482" y="40"/>
                    </a:cubicBezTo>
                    <a:cubicBezTo>
                      <a:pt x="437" y="53"/>
                      <a:pt x="389" y="56"/>
                      <a:pt x="340" y="56"/>
                    </a:cubicBezTo>
                    <a:cubicBezTo>
                      <a:pt x="300" y="56"/>
                      <a:pt x="259" y="54"/>
                      <a:pt x="220" y="54"/>
                    </a:cubicBezTo>
                    <a:cubicBezTo>
                      <a:pt x="106" y="54"/>
                      <a:pt x="13" y="74"/>
                      <a:pt x="0" y="229"/>
                    </a:cubicBezTo>
                    <a:cubicBezTo>
                      <a:pt x="0" y="288"/>
                      <a:pt x="15" y="353"/>
                      <a:pt x="44" y="405"/>
                    </a:cubicBezTo>
                    <a:cubicBezTo>
                      <a:pt x="117" y="521"/>
                      <a:pt x="212" y="623"/>
                      <a:pt x="329" y="704"/>
                    </a:cubicBezTo>
                    <a:cubicBezTo>
                      <a:pt x="467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0" y="864"/>
                    </a:cubicBez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86" y="572"/>
                      <a:pt x="1824" y="426"/>
                      <a:pt x="1861" y="222"/>
                    </a:cubicBezTo>
                    <a:cubicBezTo>
                      <a:pt x="1893" y="42"/>
                      <a:pt x="1811" y="0"/>
                      <a:pt x="1697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5400000">
                <a:off x="8867717" y="526553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9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299" y="22"/>
                    </a:cubicBezTo>
                    <a:cubicBezTo>
                      <a:pt x="445" y="73"/>
                      <a:pt x="445" y="285"/>
                      <a:pt x="299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5400000">
                <a:off x="8868219" y="5168845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>
                <a:off x="8867717" y="5072156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7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8868156" y="497553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400000">
                <a:off x="8867717" y="4878904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1" y="241"/>
                      <a:pt x="1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6" y="73"/>
                      <a:pt x="446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8868156" y="478227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8868219" y="4685150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8868156" y="1289181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400000">
                <a:off x="8868219" y="4588964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400000">
                <a:off x="8868156" y="1192995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8868156" y="4491836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8868156" y="109592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5400000">
                <a:off x="8868156" y="439564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5400000">
                <a:off x="8867717" y="999178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6" y="343"/>
                      <a:pt x="278" y="343"/>
                    </a:cubicBezTo>
                    <a:cubicBezTo>
                      <a:pt x="213" y="358"/>
                      <a:pt x="147" y="343"/>
                      <a:pt x="96" y="300"/>
                    </a:cubicBezTo>
                    <a:cubicBezTo>
                      <a:pt x="1" y="241"/>
                      <a:pt x="1" y="117"/>
                      <a:pt x="96" y="52"/>
                    </a:cubicBezTo>
                    <a:cubicBezTo>
                      <a:pt x="147" y="15"/>
                      <a:pt x="213" y="0"/>
                      <a:pt x="278" y="15"/>
                    </a:cubicBezTo>
                    <a:cubicBezTo>
                      <a:pt x="286" y="15"/>
                      <a:pt x="286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5400000">
                <a:off x="8868156" y="4298584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5400000">
                <a:off x="8868156" y="902552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5400000">
                <a:off x="8868156" y="420239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5400000">
                <a:off x="8868156" y="806366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5400000">
                <a:off x="8868219" y="4105269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5400000">
                <a:off x="8868156" y="70930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5400000">
                <a:off x="8867717" y="4008581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0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3" y="22"/>
                      <a:pt x="300" y="22"/>
                    </a:cubicBezTo>
                    <a:cubicBezTo>
                      <a:pt x="446" y="73"/>
                      <a:pt x="446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5400000">
                <a:off x="8868219" y="612172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5400000">
                <a:off x="8868156" y="3911955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5400000">
                <a:off x="8868219" y="515986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5400000">
                <a:off x="8867717" y="3815329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5400000">
                <a:off x="8868156" y="41885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5400000">
                <a:off x="8868156" y="371870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5400000">
                <a:off x="8868156" y="322671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5400000">
                <a:off x="8867717" y="3623835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85" y="336"/>
                      <a:pt x="285" y="343"/>
                      <a:pt x="271" y="343"/>
                    </a:cubicBezTo>
                    <a:cubicBezTo>
                      <a:pt x="212" y="358"/>
                      <a:pt x="147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7" y="15"/>
                      <a:pt x="212" y="0"/>
                      <a:pt x="271" y="15"/>
                    </a:cubicBezTo>
                    <a:cubicBezTo>
                      <a:pt x="285" y="15"/>
                      <a:pt x="285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5400000">
                <a:off x="8868219" y="227427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5400000">
                <a:off x="8868156" y="352720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5400000">
                <a:off x="8868219" y="131241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5400000">
                <a:off x="8867717" y="3430584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5400000">
                <a:off x="8868156" y="34112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5400000">
                <a:off x="8868156" y="333395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5400000">
                <a:off x="8867717" y="-6251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300" y="22"/>
                    </a:cubicBezTo>
                    <a:cubicBezTo>
                      <a:pt x="445" y="73"/>
                      <a:pt x="445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5400000">
                <a:off x="8868156" y="3236767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3" y="358"/>
                      <a:pt x="140" y="343"/>
                      <a:pt x="89" y="300"/>
                    </a:cubicBezTo>
                    <a:cubicBezTo>
                      <a:pt x="1" y="241"/>
                      <a:pt x="1" y="110"/>
                      <a:pt x="89" y="52"/>
                    </a:cubicBezTo>
                    <a:cubicBezTo>
                      <a:pt x="140" y="15"/>
                      <a:pt x="213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5400000">
                <a:off x="8868156" y="-15913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5400000">
                <a:off x="8868156" y="314058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5400000">
                <a:off x="8868156" y="304075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5400000">
                <a:off x="8868219" y="1771055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5400000">
                <a:off x="8867717" y="1674366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0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3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5400000">
                <a:off x="8868156" y="157774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5400000">
                <a:off x="8868156" y="1481554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5400000">
                <a:off x="8868156" y="138448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5400000">
                <a:off x="8867717" y="128786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7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7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5400000">
                <a:off x="8868156" y="2945445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6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9" y="300"/>
                    </a:cubicBezTo>
                    <a:cubicBezTo>
                      <a:pt x="1" y="241"/>
                      <a:pt x="1" y="110"/>
                      <a:pt x="89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6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5400000">
                <a:off x="8868156" y="284925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9" y="300"/>
                    </a:cubicBezTo>
                    <a:cubicBezTo>
                      <a:pt x="1" y="241"/>
                      <a:pt x="1" y="117"/>
                      <a:pt x="89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5400000">
                <a:off x="8867717" y="275263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5" y="300"/>
                    </a:cubicBezTo>
                    <a:cubicBezTo>
                      <a:pt x="1" y="241"/>
                      <a:pt x="1" y="110"/>
                      <a:pt x="95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300" y="22"/>
                    </a:cubicBezTo>
                    <a:cubicBezTo>
                      <a:pt x="446" y="73"/>
                      <a:pt x="446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5400000">
                <a:off x="8867717" y="2655568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5400000">
                <a:off x="8868219" y="2558879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5400000">
                <a:off x="8868156" y="2461751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3" y="358"/>
                      <a:pt x="147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7" y="15"/>
                      <a:pt x="213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5400000">
                <a:off x="8868156" y="2365564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5400000">
                <a:off x="8868156" y="226849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5400000">
                <a:off x="8868156" y="217231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5400000">
                <a:off x="8868219" y="2075185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5400000">
                <a:off x="8868219" y="1978998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5400000">
                <a:off x="8869035" y="186818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12" y="358"/>
                      <a:pt x="139" y="343"/>
                      <a:pt x="88" y="299"/>
                    </a:cubicBezTo>
                    <a:cubicBezTo>
                      <a:pt x="0" y="241"/>
                      <a:pt x="0" y="110"/>
                      <a:pt x="88" y="51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8" y="15"/>
                      <a:pt x="285" y="15"/>
                      <a:pt x="292" y="22"/>
                    </a:cubicBezTo>
                    <a:cubicBezTo>
                      <a:pt x="438" y="73"/>
                      <a:pt x="438" y="277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224901" y="-172513"/>
              <a:ext cx="225649" cy="5488525"/>
              <a:chOff x="224901" y="-172513"/>
              <a:chExt cx="225649" cy="5488525"/>
            </a:xfrm>
          </p:grpSpPr>
          <p:sp>
            <p:nvSpPr>
              <p:cNvPr id="95" name="Google Shape;95;p2"/>
              <p:cNvSpPr/>
              <p:nvPr/>
            </p:nvSpPr>
            <p:spPr>
              <a:xfrm rot="-5400000" flipH="1">
                <a:off x="274375" y="4909920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798" y="26"/>
                      <a:pt x="741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39" y="81"/>
                      <a:pt x="103" y="110"/>
                      <a:pt x="81" y="154"/>
                    </a:cubicBezTo>
                    <a:cubicBezTo>
                      <a:pt x="1" y="293"/>
                      <a:pt x="44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5" y="972"/>
                      <a:pt x="805" y="972"/>
                    </a:cubicBezTo>
                    <a:cubicBezTo>
                      <a:pt x="861" y="972"/>
                      <a:pt x="919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1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3" y="344"/>
                    </a:cubicBezTo>
                    <a:cubicBezTo>
                      <a:pt x="1795" y="293"/>
                      <a:pt x="1803" y="234"/>
                      <a:pt x="1788" y="183"/>
                    </a:cubicBezTo>
                    <a:cubicBezTo>
                      <a:pt x="1739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5400000" flipH="1">
                <a:off x="278707" y="5141408"/>
                <a:ext cx="219120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992" extrusionOk="0">
                    <a:moveTo>
                      <a:pt x="1548" y="1"/>
                    </a:moveTo>
                    <a:cubicBezTo>
                      <a:pt x="1529" y="1"/>
                      <a:pt x="1509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3" y="939"/>
                      <a:pt x="1212" y="924"/>
                    </a:cubicBezTo>
                    <a:cubicBezTo>
                      <a:pt x="1365" y="844"/>
                      <a:pt x="1496" y="735"/>
                      <a:pt x="1606" y="596"/>
                    </a:cubicBezTo>
                    <a:cubicBezTo>
                      <a:pt x="1701" y="479"/>
                      <a:pt x="1744" y="326"/>
                      <a:pt x="1723" y="173"/>
                    </a:cubicBezTo>
                    <a:cubicBezTo>
                      <a:pt x="1723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5400000" flipH="1">
                <a:off x="274375" y="4186262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6" y="0"/>
                    </a:moveTo>
                    <a:cubicBezTo>
                      <a:pt x="1500" y="0"/>
                      <a:pt x="1494" y="1"/>
                      <a:pt x="1488" y="1"/>
                    </a:cubicBezTo>
                    <a:cubicBezTo>
                      <a:pt x="1269" y="8"/>
                      <a:pt x="1051" y="23"/>
                      <a:pt x="854" y="30"/>
                    </a:cubicBezTo>
                    <a:cubicBezTo>
                      <a:pt x="797" y="26"/>
                      <a:pt x="741" y="25"/>
                      <a:pt x="685" y="25"/>
                    </a:cubicBezTo>
                    <a:cubicBezTo>
                      <a:pt x="518" y="25"/>
                      <a:pt x="352" y="41"/>
                      <a:pt x="182" y="74"/>
                    </a:cubicBezTo>
                    <a:cubicBezTo>
                      <a:pt x="139" y="81"/>
                      <a:pt x="102" y="110"/>
                      <a:pt x="80" y="154"/>
                    </a:cubicBezTo>
                    <a:cubicBezTo>
                      <a:pt x="0" y="293"/>
                      <a:pt x="44" y="424"/>
                      <a:pt x="124" y="548"/>
                    </a:cubicBezTo>
                    <a:cubicBezTo>
                      <a:pt x="175" y="621"/>
                      <a:pt x="248" y="672"/>
                      <a:pt x="306" y="745"/>
                    </a:cubicBezTo>
                    <a:cubicBezTo>
                      <a:pt x="448" y="909"/>
                      <a:pt x="619" y="972"/>
                      <a:pt x="811" y="972"/>
                    </a:cubicBezTo>
                    <a:cubicBezTo>
                      <a:pt x="867" y="972"/>
                      <a:pt x="925" y="967"/>
                      <a:pt x="985" y="957"/>
                    </a:cubicBezTo>
                    <a:cubicBezTo>
                      <a:pt x="1036" y="942"/>
                      <a:pt x="1087" y="935"/>
                      <a:pt x="1145" y="927"/>
                    </a:cubicBezTo>
                    <a:cubicBezTo>
                      <a:pt x="1240" y="927"/>
                      <a:pt x="1335" y="884"/>
                      <a:pt x="1401" y="818"/>
                    </a:cubicBezTo>
                    <a:cubicBezTo>
                      <a:pt x="1488" y="745"/>
                      <a:pt x="1561" y="658"/>
                      <a:pt x="1634" y="570"/>
                    </a:cubicBezTo>
                    <a:cubicBezTo>
                      <a:pt x="1693" y="504"/>
                      <a:pt x="1736" y="424"/>
                      <a:pt x="1773" y="344"/>
                    </a:cubicBezTo>
                    <a:cubicBezTo>
                      <a:pt x="1795" y="293"/>
                      <a:pt x="1802" y="234"/>
                      <a:pt x="1787" y="183"/>
                    </a:cubicBezTo>
                    <a:cubicBezTo>
                      <a:pt x="1739" y="72"/>
                      <a:pt x="1630" y="0"/>
                      <a:pt x="1506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5400000" flipH="1">
                <a:off x="279210" y="4420010"/>
                <a:ext cx="218115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4" y="1"/>
                    </a:moveTo>
                    <a:cubicBezTo>
                      <a:pt x="1523" y="1"/>
                      <a:pt x="1502" y="4"/>
                      <a:pt x="1481" y="12"/>
                    </a:cubicBezTo>
                    <a:cubicBezTo>
                      <a:pt x="1315" y="55"/>
                      <a:pt x="1139" y="72"/>
                      <a:pt x="966" y="72"/>
                    </a:cubicBezTo>
                    <a:cubicBezTo>
                      <a:pt x="933" y="72"/>
                      <a:pt x="901" y="72"/>
                      <a:pt x="868" y="71"/>
                    </a:cubicBezTo>
                    <a:cubicBezTo>
                      <a:pt x="752" y="56"/>
                      <a:pt x="628" y="56"/>
                      <a:pt x="504" y="49"/>
                    </a:cubicBezTo>
                    <a:cubicBezTo>
                      <a:pt x="380" y="56"/>
                      <a:pt x="256" y="71"/>
                      <a:pt x="124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0" y="224"/>
                      <a:pt x="0" y="289"/>
                      <a:pt x="15" y="348"/>
                    </a:cubicBezTo>
                    <a:cubicBezTo>
                      <a:pt x="73" y="516"/>
                      <a:pt x="168" y="669"/>
                      <a:pt x="307" y="786"/>
                    </a:cubicBezTo>
                    <a:cubicBezTo>
                      <a:pt x="477" y="918"/>
                      <a:pt x="690" y="992"/>
                      <a:pt x="906" y="992"/>
                    </a:cubicBezTo>
                    <a:cubicBezTo>
                      <a:pt x="976" y="992"/>
                      <a:pt x="1047" y="984"/>
                      <a:pt x="1116" y="968"/>
                    </a:cubicBezTo>
                    <a:cubicBezTo>
                      <a:pt x="1153" y="953"/>
                      <a:pt x="1182" y="939"/>
                      <a:pt x="1211" y="924"/>
                    </a:cubicBezTo>
                    <a:cubicBezTo>
                      <a:pt x="1364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8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5400000" flipH="1">
                <a:off x="263890" y="4673661"/>
                <a:ext cx="237830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87" extrusionOk="0">
                    <a:moveTo>
                      <a:pt x="1700" y="0"/>
                    </a:moveTo>
                    <a:cubicBezTo>
                      <a:pt x="1607" y="0"/>
                      <a:pt x="1490" y="29"/>
                      <a:pt x="1394" y="32"/>
                    </a:cubicBezTo>
                    <a:cubicBezTo>
                      <a:pt x="1329" y="36"/>
                      <a:pt x="1261" y="36"/>
                      <a:pt x="1194" y="36"/>
                    </a:cubicBezTo>
                    <a:cubicBezTo>
                      <a:pt x="1126" y="36"/>
                      <a:pt x="1059" y="36"/>
                      <a:pt x="993" y="40"/>
                    </a:cubicBezTo>
                    <a:cubicBezTo>
                      <a:pt x="927" y="47"/>
                      <a:pt x="862" y="51"/>
                      <a:pt x="796" y="51"/>
                    </a:cubicBezTo>
                    <a:cubicBezTo>
                      <a:pt x="730" y="51"/>
                      <a:pt x="665" y="47"/>
                      <a:pt x="599" y="40"/>
                    </a:cubicBezTo>
                    <a:cubicBezTo>
                      <a:pt x="581" y="36"/>
                      <a:pt x="563" y="34"/>
                      <a:pt x="544" y="34"/>
                    </a:cubicBezTo>
                    <a:cubicBezTo>
                      <a:pt x="526" y="34"/>
                      <a:pt x="508" y="36"/>
                      <a:pt x="490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3" y="820"/>
                      <a:pt x="1555" y="718"/>
                    </a:cubicBezTo>
                    <a:cubicBezTo>
                      <a:pt x="1693" y="572"/>
                      <a:pt x="1825" y="426"/>
                      <a:pt x="1861" y="222"/>
                    </a:cubicBezTo>
                    <a:cubicBezTo>
                      <a:pt x="1893" y="42"/>
                      <a:pt x="1814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5400000" flipH="1">
                <a:off x="273936" y="3473968"/>
                <a:ext cx="227282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73" extrusionOk="0">
                    <a:moveTo>
                      <a:pt x="1514" y="0"/>
                    </a:moveTo>
                    <a:cubicBezTo>
                      <a:pt x="1508" y="0"/>
                      <a:pt x="1502" y="1"/>
                      <a:pt x="1496" y="1"/>
                    </a:cubicBezTo>
                    <a:cubicBezTo>
                      <a:pt x="1277" y="8"/>
                      <a:pt x="1058" y="23"/>
                      <a:pt x="861" y="30"/>
                    </a:cubicBezTo>
                    <a:cubicBezTo>
                      <a:pt x="804" y="26"/>
                      <a:pt x="748" y="25"/>
                      <a:pt x="692" y="25"/>
                    </a:cubicBezTo>
                    <a:cubicBezTo>
                      <a:pt x="522" y="25"/>
                      <a:pt x="354" y="41"/>
                      <a:pt x="190" y="74"/>
                    </a:cubicBezTo>
                    <a:cubicBezTo>
                      <a:pt x="146" y="81"/>
                      <a:pt x="102" y="110"/>
                      <a:pt x="88" y="154"/>
                    </a:cubicBezTo>
                    <a:cubicBezTo>
                      <a:pt x="0" y="293"/>
                      <a:pt x="44" y="424"/>
                      <a:pt x="131" y="548"/>
                    </a:cubicBezTo>
                    <a:cubicBezTo>
                      <a:pt x="183" y="621"/>
                      <a:pt x="255" y="672"/>
                      <a:pt x="314" y="745"/>
                    </a:cubicBezTo>
                    <a:cubicBezTo>
                      <a:pt x="455" y="909"/>
                      <a:pt x="622" y="972"/>
                      <a:pt x="812" y="972"/>
                    </a:cubicBezTo>
                    <a:cubicBezTo>
                      <a:pt x="868" y="972"/>
                      <a:pt x="926" y="967"/>
                      <a:pt x="985" y="957"/>
                    </a:cubicBezTo>
                    <a:cubicBezTo>
                      <a:pt x="1043" y="942"/>
                      <a:pt x="1094" y="935"/>
                      <a:pt x="1146" y="927"/>
                    </a:cubicBezTo>
                    <a:cubicBezTo>
                      <a:pt x="1248" y="927"/>
                      <a:pt x="1343" y="884"/>
                      <a:pt x="1408" y="818"/>
                    </a:cubicBezTo>
                    <a:cubicBezTo>
                      <a:pt x="1496" y="745"/>
                      <a:pt x="1569" y="658"/>
                      <a:pt x="1642" y="570"/>
                    </a:cubicBezTo>
                    <a:cubicBezTo>
                      <a:pt x="1693" y="504"/>
                      <a:pt x="1744" y="424"/>
                      <a:pt x="1780" y="344"/>
                    </a:cubicBezTo>
                    <a:cubicBezTo>
                      <a:pt x="1802" y="293"/>
                      <a:pt x="1809" y="234"/>
                      <a:pt x="1795" y="183"/>
                    </a:cubicBezTo>
                    <a:cubicBezTo>
                      <a:pt x="1746" y="72"/>
                      <a:pt x="1638" y="0"/>
                      <a:pt x="1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5400000" flipH="1">
                <a:off x="279147" y="3705456"/>
                <a:ext cx="218241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8" y="1"/>
                    </a:moveTo>
                    <a:cubicBezTo>
                      <a:pt x="1529" y="1"/>
                      <a:pt x="1509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3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5400000" flipH="1">
                <a:off x="263953" y="3955465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6" y="0"/>
                      <a:pt x="1489" y="29"/>
                      <a:pt x="1393" y="32"/>
                    </a:cubicBezTo>
                    <a:lnTo>
                      <a:pt x="992" y="32"/>
                    </a:lnTo>
                    <a:cubicBezTo>
                      <a:pt x="930" y="40"/>
                      <a:pt x="866" y="43"/>
                      <a:pt x="802" y="43"/>
                    </a:cubicBezTo>
                    <a:cubicBezTo>
                      <a:pt x="737" y="43"/>
                      <a:pt x="671" y="40"/>
                      <a:pt x="606" y="32"/>
                    </a:cubicBezTo>
                    <a:cubicBezTo>
                      <a:pt x="587" y="29"/>
                      <a:pt x="567" y="27"/>
                      <a:pt x="547" y="27"/>
                    </a:cubicBezTo>
                    <a:cubicBezTo>
                      <a:pt x="527" y="27"/>
                      <a:pt x="507" y="29"/>
                      <a:pt x="489" y="32"/>
                    </a:cubicBezTo>
                    <a:cubicBezTo>
                      <a:pt x="444" y="46"/>
                      <a:pt x="396" y="49"/>
                      <a:pt x="347" y="49"/>
                    </a:cubicBezTo>
                    <a:cubicBezTo>
                      <a:pt x="306" y="49"/>
                      <a:pt x="266" y="47"/>
                      <a:pt x="227" y="47"/>
                    </a:cubicBezTo>
                    <a:cubicBezTo>
                      <a:pt x="113" y="47"/>
                      <a:pt x="20" y="66"/>
                      <a:pt x="7" y="222"/>
                    </a:cubicBezTo>
                    <a:cubicBezTo>
                      <a:pt x="0" y="288"/>
                      <a:pt x="15" y="346"/>
                      <a:pt x="51" y="405"/>
                    </a:cubicBezTo>
                    <a:cubicBezTo>
                      <a:pt x="117" y="521"/>
                      <a:pt x="219" y="623"/>
                      <a:pt x="328" y="704"/>
                    </a:cubicBezTo>
                    <a:cubicBezTo>
                      <a:pt x="474" y="820"/>
                      <a:pt x="649" y="886"/>
                      <a:pt x="832" y="886"/>
                    </a:cubicBezTo>
                    <a:cubicBezTo>
                      <a:pt x="927" y="886"/>
                      <a:pt x="1021" y="879"/>
                      <a:pt x="1116" y="871"/>
                    </a:cubicBezTo>
                    <a:lnTo>
                      <a:pt x="1160" y="864"/>
                    </a:ln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93" y="572"/>
                      <a:pt x="1824" y="434"/>
                      <a:pt x="1860" y="222"/>
                    </a:cubicBezTo>
                    <a:cubicBezTo>
                      <a:pt x="1892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5400000" flipH="1">
                <a:off x="274375" y="2750624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2" y="23"/>
                      <a:pt x="855" y="30"/>
                    </a:cubicBezTo>
                    <a:cubicBezTo>
                      <a:pt x="798" y="26"/>
                      <a:pt x="742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40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6" y="972"/>
                      <a:pt x="806" y="972"/>
                    </a:cubicBezTo>
                    <a:cubicBezTo>
                      <a:pt x="861" y="972"/>
                      <a:pt x="919" y="967"/>
                      <a:pt x="979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94" y="504"/>
                      <a:pt x="1737" y="424"/>
                      <a:pt x="1774" y="344"/>
                    </a:cubicBezTo>
                    <a:cubicBezTo>
                      <a:pt x="1796" y="293"/>
                      <a:pt x="1803" y="234"/>
                      <a:pt x="1788" y="183"/>
                    </a:cubicBezTo>
                    <a:cubicBezTo>
                      <a:pt x="1740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5400000" flipH="1">
                <a:off x="279210" y="2984497"/>
                <a:ext cx="218115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4" y="1"/>
                    </a:moveTo>
                    <a:cubicBezTo>
                      <a:pt x="1523" y="1"/>
                      <a:pt x="1502" y="4"/>
                      <a:pt x="1481" y="12"/>
                    </a:cubicBezTo>
                    <a:cubicBezTo>
                      <a:pt x="1315" y="55"/>
                      <a:pt x="1139" y="72"/>
                      <a:pt x="966" y="72"/>
                    </a:cubicBezTo>
                    <a:cubicBezTo>
                      <a:pt x="933" y="72"/>
                      <a:pt x="901" y="72"/>
                      <a:pt x="868" y="71"/>
                    </a:cubicBezTo>
                    <a:cubicBezTo>
                      <a:pt x="752" y="56"/>
                      <a:pt x="628" y="56"/>
                      <a:pt x="503" y="49"/>
                    </a:cubicBezTo>
                    <a:cubicBezTo>
                      <a:pt x="387" y="56"/>
                      <a:pt x="255" y="71"/>
                      <a:pt x="124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0" y="224"/>
                      <a:pt x="0" y="289"/>
                      <a:pt x="15" y="348"/>
                    </a:cubicBezTo>
                    <a:cubicBezTo>
                      <a:pt x="73" y="516"/>
                      <a:pt x="168" y="669"/>
                      <a:pt x="307" y="786"/>
                    </a:cubicBezTo>
                    <a:cubicBezTo>
                      <a:pt x="477" y="918"/>
                      <a:pt x="690" y="992"/>
                      <a:pt x="906" y="992"/>
                    </a:cubicBezTo>
                    <a:cubicBezTo>
                      <a:pt x="976" y="992"/>
                      <a:pt x="1047" y="984"/>
                      <a:pt x="1116" y="968"/>
                    </a:cubicBezTo>
                    <a:cubicBezTo>
                      <a:pt x="1153" y="953"/>
                      <a:pt x="1182" y="939"/>
                      <a:pt x="1211" y="924"/>
                    </a:cubicBezTo>
                    <a:cubicBezTo>
                      <a:pt x="1364" y="844"/>
                      <a:pt x="1496" y="735"/>
                      <a:pt x="1598" y="596"/>
                    </a:cubicBezTo>
                    <a:cubicBezTo>
                      <a:pt x="1693" y="479"/>
                      <a:pt x="1736" y="326"/>
                      <a:pt x="1722" y="173"/>
                    </a:cubicBezTo>
                    <a:cubicBezTo>
                      <a:pt x="1722" y="77"/>
                      <a:pt x="1638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5400000" flipH="1">
                <a:off x="263953" y="3238085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7" y="0"/>
                      <a:pt x="1490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2" y="51"/>
                      <a:pt x="796" y="51"/>
                    </a:cubicBezTo>
                    <a:cubicBezTo>
                      <a:pt x="730" y="51"/>
                      <a:pt x="665" y="47"/>
                      <a:pt x="599" y="40"/>
                    </a:cubicBezTo>
                    <a:cubicBezTo>
                      <a:pt x="581" y="36"/>
                      <a:pt x="562" y="34"/>
                      <a:pt x="544" y="34"/>
                    </a:cubicBezTo>
                    <a:cubicBezTo>
                      <a:pt x="526" y="34"/>
                      <a:pt x="508" y="36"/>
                      <a:pt x="489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2" y="820"/>
                      <a:pt x="1555" y="718"/>
                    </a:cubicBezTo>
                    <a:cubicBezTo>
                      <a:pt x="1693" y="572"/>
                      <a:pt x="1825" y="426"/>
                      <a:pt x="1861" y="222"/>
                    </a:cubicBezTo>
                    <a:cubicBezTo>
                      <a:pt x="1893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5400000" flipH="1">
                <a:off x="273936" y="2038456"/>
                <a:ext cx="227282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73" extrusionOk="0">
                    <a:moveTo>
                      <a:pt x="1514" y="0"/>
                    </a:moveTo>
                    <a:cubicBezTo>
                      <a:pt x="1508" y="0"/>
                      <a:pt x="1502" y="1"/>
                      <a:pt x="1496" y="1"/>
                    </a:cubicBezTo>
                    <a:cubicBezTo>
                      <a:pt x="1277" y="8"/>
                      <a:pt x="1058" y="23"/>
                      <a:pt x="861" y="30"/>
                    </a:cubicBezTo>
                    <a:cubicBezTo>
                      <a:pt x="804" y="26"/>
                      <a:pt x="748" y="25"/>
                      <a:pt x="691" y="25"/>
                    </a:cubicBezTo>
                    <a:cubicBezTo>
                      <a:pt x="522" y="25"/>
                      <a:pt x="354" y="41"/>
                      <a:pt x="190" y="74"/>
                    </a:cubicBezTo>
                    <a:cubicBezTo>
                      <a:pt x="146" y="81"/>
                      <a:pt x="102" y="110"/>
                      <a:pt x="88" y="154"/>
                    </a:cubicBezTo>
                    <a:cubicBezTo>
                      <a:pt x="0" y="293"/>
                      <a:pt x="51" y="424"/>
                      <a:pt x="131" y="548"/>
                    </a:cubicBezTo>
                    <a:cubicBezTo>
                      <a:pt x="182" y="621"/>
                      <a:pt x="255" y="672"/>
                      <a:pt x="314" y="745"/>
                    </a:cubicBezTo>
                    <a:cubicBezTo>
                      <a:pt x="455" y="909"/>
                      <a:pt x="622" y="972"/>
                      <a:pt x="812" y="972"/>
                    </a:cubicBezTo>
                    <a:cubicBezTo>
                      <a:pt x="868" y="972"/>
                      <a:pt x="925" y="967"/>
                      <a:pt x="985" y="957"/>
                    </a:cubicBezTo>
                    <a:cubicBezTo>
                      <a:pt x="1043" y="942"/>
                      <a:pt x="1094" y="935"/>
                      <a:pt x="1145" y="927"/>
                    </a:cubicBezTo>
                    <a:cubicBezTo>
                      <a:pt x="1248" y="927"/>
                      <a:pt x="1342" y="884"/>
                      <a:pt x="1408" y="818"/>
                    </a:cubicBezTo>
                    <a:cubicBezTo>
                      <a:pt x="1496" y="745"/>
                      <a:pt x="1569" y="658"/>
                      <a:pt x="1642" y="570"/>
                    </a:cubicBezTo>
                    <a:cubicBezTo>
                      <a:pt x="1693" y="504"/>
                      <a:pt x="1744" y="424"/>
                      <a:pt x="1780" y="344"/>
                    </a:cubicBezTo>
                    <a:cubicBezTo>
                      <a:pt x="1802" y="293"/>
                      <a:pt x="1809" y="234"/>
                      <a:pt x="1795" y="183"/>
                    </a:cubicBezTo>
                    <a:cubicBezTo>
                      <a:pt x="1746" y="72"/>
                      <a:pt x="1638" y="0"/>
                      <a:pt x="1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5400000" flipH="1">
                <a:off x="279210" y="2269880"/>
                <a:ext cx="218115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8" y="1"/>
                    </a:moveTo>
                    <a:cubicBezTo>
                      <a:pt x="1529" y="1"/>
                      <a:pt x="1508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2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5400000" flipH="1">
                <a:off x="263890" y="2519890"/>
                <a:ext cx="237830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87" extrusionOk="0">
                    <a:moveTo>
                      <a:pt x="1698" y="0"/>
                    </a:moveTo>
                    <a:cubicBezTo>
                      <a:pt x="1603" y="0"/>
                      <a:pt x="1487" y="29"/>
                      <a:pt x="1394" y="32"/>
                    </a:cubicBezTo>
                    <a:lnTo>
                      <a:pt x="993" y="32"/>
                    </a:lnTo>
                    <a:cubicBezTo>
                      <a:pt x="927" y="40"/>
                      <a:pt x="862" y="43"/>
                      <a:pt x="797" y="43"/>
                    </a:cubicBezTo>
                    <a:cubicBezTo>
                      <a:pt x="732" y="43"/>
                      <a:pt x="668" y="40"/>
                      <a:pt x="606" y="32"/>
                    </a:cubicBezTo>
                    <a:cubicBezTo>
                      <a:pt x="585" y="29"/>
                      <a:pt x="565" y="27"/>
                      <a:pt x="545" y="27"/>
                    </a:cubicBezTo>
                    <a:cubicBezTo>
                      <a:pt x="526" y="27"/>
                      <a:pt x="508" y="29"/>
                      <a:pt x="490" y="32"/>
                    </a:cubicBezTo>
                    <a:cubicBezTo>
                      <a:pt x="445" y="46"/>
                      <a:pt x="396" y="49"/>
                      <a:pt x="347" y="49"/>
                    </a:cubicBezTo>
                    <a:cubicBezTo>
                      <a:pt x="306" y="49"/>
                      <a:pt x="264" y="47"/>
                      <a:pt x="225" y="47"/>
                    </a:cubicBezTo>
                    <a:cubicBezTo>
                      <a:pt x="109" y="47"/>
                      <a:pt x="14" y="66"/>
                      <a:pt x="1" y="222"/>
                    </a:cubicBezTo>
                    <a:cubicBezTo>
                      <a:pt x="1" y="280"/>
                      <a:pt x="16" y="346"/>
                      <a:pt x="52" y="397"/>
                    </a:cubicBezTo>
                    <a:cubicBezTo>
                      <a:pt x="118" y="514"/>
                      <a:pt x="213" y="623"/>
                      <a:pt x="329" y="704"/>
                    </a:cubicBezTo>
                    <a:cubicBezTo>
                      <a:pt x="468" y="820"/>
                      <a:pt x="650" y="886"/>
                      <a:pt x="833" y="886"/>
                    </a:cubicBezTo>
                    <a:cubicBezTo>
                      <a:pt x="927" y="886"/>
                      <a:pt x="1022" y="879"/>
                      <a:pt x="1117" y="871"/>
                    </a:cubicBezTo>
                    <a:lnTo>
                      <a:pt x="1161" y="864"/>
                    </a:lnTo>
                    <a:cubicBezTo>
                      <a:pt x="1300" y="842"/>
                      <a:pt x="1453" y="820"/>
                      <a:pt x="1555" y="718"/>
                    </a:cubicBezTo>
                    <a:cubicBezTo>
                      <a:pt x="1686" y="572"/>
                      <a:pt x="1825" y="434"/>
                      <a:pt x="1861" y="222"/>
                    </a:cubicBezTo>
                    <a:cubicBezTo>
                      <a:pt x="1893" y="42"/>
                      <a:pt x="1812" y="0"/>
                      <a:pt x="1698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5400000" flipH="1">
                <a:off x="274375" y="1315111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798" y="26"/>
                      <a:pt x="742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39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20" y="972"/>
                      <a:pt x="809" y="972"/>
                    </a:cubicBezTo>
                    <a:cubicBezTo>
                      <a:pt x="864" y="972"/>
                      <a:pt x="921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4" y="344"/>
                    </a:cubicBezTo>
                    <a:cubicBezTo>
                      <a:pt x="1796" y="293"/>
                      <a:pt x="1803" y="234"/>
                      <a:pt x="1788" y="183"/>
                    </a:cubicBezTo>
                    <a:cubicBezTo>
                      <a:pt x="1740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5400000" flipH="1">
                <a:off x="279147" y="1548922"/>
                <a:ext cx="218241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5" y="1"/>
                    </a:moveTo>
                    <a:cubicBezTo>
                      <a:pt x="1524" y="1"/>
                      <a:pt x="1503" y="4"/>
                      <a:pt x="1482" y="12"/>
                    </a:cubicBezTo>
                    <a:cubicBezTo>
                      <a:pt x="1316" y="55"/>
                      <a:pt x="1140" y="72"/>
                      <a:pt x="967" y="72"/>
                    </a:cubicBezTo>
                    <a:cubicBezTo>
                      <a:pt x="934" y="72"/>
                      <a:pt x="902" y="72"/>
                      <a:pt x="869" y="71"/>
                    </a:cubicBezTo>
                    <a:cubicBezTo>
                      <a:pt x="752" y="56"/>
                      <a:pt x="628" y="56"/>
                      <a:pt x="504" y="49"/>
                    </a:cubicBezTo>
                    <a:cubicBezTo>
                      <a:pt x="388" y="56"/>
                      <a:pt x="256" y="71"/>
                      <a:pt x="125" y="78"/>
                    </a:cubicBezTo>
                    <a:cubicBezTo>
                      <a:pt x="67" y="78"/>
                      <a:pt x="23" y="114"/>
                      <a:pt x="16" y="165"/>
                    </a:cubicBezTo>
                    <a:cubicBezTo>
                      <a:pt x="1" y="224"/>
                      <a:pt x="1" y="289"/>
                      <a:pt x="16" y="348"/>
                    </a:cubicBezTo>
                    <a:cubicBezTo>
                      <a:pt x="74" y="516"/>
                      <a:pt x="169" y="669"/>
                      <a:pt x="307" y="786"/>
                    </a:cubicBezTo>
                    <a:cubicBezTo>
                      <a:pt x="478" y="918"/>
                      <a:pt x="691" y="992"/>
                      <a:pt x="907" y="992"/>
                    </a:cubicBezTo>
                    <a:cubicBezTo>
                      <a:pt x="977" y="992"/>
                      <a:pt x="1048" y="984"/>
                      <a:pt x="1117" y="968"/>
                    </a:cubicBezTo>
                    <a:cubicBezTo>
                      <a:pt x="1146" y="953"/>
                      <a:pt x="1183" y="939"/>
                      <a:pt x="1212" y="924"/>
                    </a:cubicBezTo>
                    <a:cubicBezTo>
                      <a:pt x="1365" y="844"/>
                      <a:pt x="1497" y="735"/>
                      <a:pt x="1599" y="596"/>
                    </a:cubicBezTo>
                    <a:cubicBezTo>
                      <a:pt x="1694" y="479"/>
                      <a:pt x="1737" y="326"/>
                      <a:pt x="1723" y="173"/>
                    </a:cubicBezTo>
                    <a:cubicBezTo>
                      <a:pt x="1723" y="77"/>
                      <a:pt x="1639" y="1"/>
                      <a:pt x="1545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5400000" flipH="1">
                <a:off x="263953" y="1802573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6" y="0"/>
                      <a:pt x="1490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1" y="51"/>
                      <a:pt x="796" y="51"/>
                    </a:cubicBezTo>
                    <a:cubicBezTo>
                      <a:pt x="730" y="51"/>
                      <a:pt x="664" y="47"/>
                      <a:pt x="599" y="40"/>
                    </a:cubicBezTo>
                    <a:cubicBezTo>
                      <a:pt x="581" y="36"/>
                      <a:pt x="562" y="34"/>
                      <a:pt x="544" y="34"/>
                    </a:cubicBezTo>
                    <a:cubicBezTo>
                      <a:pt x="526" y="34"/>
                      <a:pt x="508" y="36"/>
                      <a:pt x="489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19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93" y="572"/>
                      <a:pt x="1824" y="426"/>
                      <a:pt x="1861" y="222"/>
                    </a:cubicBezTo>
                    <a:cubicBezTo>
                      <a:pt x="1893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5400000" flipH="1">
                <a:off x="273873" y="602880"/>
                <a:ext cx="227407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73" extrusionOk="0">
                    <a:moveTo>
                      <a:pt x="1515" y="0"/>
                    </a:moveTo>
                    <a:cubicBezTo>
                      <a:pt x="1509" y="0"/>
                      <a:pt x="1503" y="1"/>
                      <a:pt x="1497" y="1"/>
                    </a:cubicBezTo>
                    <a:cubicBezTo>
                      <a:pt x="1278" y="8"/>
                      <a:pt x="1059" y="23"/>
                      <a:pt x="862" y="30"/>
                    </a:cubicBezTo>
                    <a:cubicBezTo>
                      <a:pt x="805" y="26"/>
                      <a:pt x="749" y="25"/>
                      <a:pt x="692" y="25"/>
                    </a:cubicBezTo>
                    <a:cubicBezTo>
                      <a:pt x="523" y="25"/>
                      <a:pt x="355" y="41"/>
                      <a:pt x="191" y="74"/>
                    </a:cubicBezTo>
                    <a:cubicBezTo>
                      <a:pt x="147" y="81"/>
                      <a:pt x="110" y="110"/>
                      <a:pt x="88" y="154"/>
                    </a:cubicBezTo>
                    <a:cubicBezTo>
                      <a:pt x="1" y="293"/>
                      <a:pt x="52" y="424"/>
                      <a:pt x="132" y="548"/>
                    </a:cubicBezTo>
                    <a:cubicBezTo>
                      <a:pt x="183" y="621"/>
                      <a:pt x="256" y="672"/>
                      <a:pt x="315" y="745"/>
                    </a:cubicBezTo>
                    <a:cubicBezTo>
                      <a:pt x="456" y="909"/>
                      <a:pt x="623" y="972"/>
                      <a:pt x="813" y="972"/>
                    </a:cubicBezTo>
                    <a:cubicBezTo>
                      <a:pt x="869" y="972"/>
                      <a:pt x="926" y="967"/>
                      <a:pt x="986" y="957"/>
                    </a:cubicBezTo>
                    <a:cubicBezTo>
                      <a:pt x="1037" y="942"/>
                      <a:pt x="1095" y="935"/>
                      <a:pt x="1146" y="927"/>
                    </a:cubicBezTo>
                    <a:cubicBezTo>
                      <a:pt x="1248" y="927"/>
                      <a:pt x="1343" y="884"/>
                      <a:pt x="1409" y="818"/>
                    </a:cubicBezTo>
                    <a:cubicBezTo>
                      <a:pt x="1497" y="745"/>
                      <a:pt x="1569" y="658"/>
                      <a:pt x="1642" y="570"/>
                    </a:cubicBezTo>
                    <a:cubicBezTo>
                      <a:pt x="1694" y="504"/>
                      <a:pt x="1745" y="424"/>
                      <a:pt x="1781" y="344"/>
                    </a:cubicBezTo>
                    <a:cubicBezTo>
                      <a:pt x="1803" y="293"/>
                      <a:pt x="1810" y="234"/>
                      <a:pt x="1796" y="183"/>
                    </a:cubicBezTo>
                    <a:cubicBezTo>
                      <a:pt x="1747" y="72"/>
                      <a:pt x="1638" y="0"/>
                      <a:pt x="1515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5400000" flipH="1">
                <a:off x="278707" y="834870"/>
                <a:ext cx="219120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992" extrusionOk="0">
                    <a:moveTo>
                      <a:pt x="1548" y="1"/>
                    </a:moveTo>
                    <a:cubicBezTo>
                      <a:pt x="1528" y="1"/>
                      <a:pt x="1508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73" y="78"/>
                      <a:pt x="22" y="114"/>
                      <a:pt x="15" y="165"/>
                    </a:cubicBezTo>
                    <a:cubicBezTo>
                      <a:pt x="0" y="231"/>
                      <a:pt x="8" y="289"/>
                      <a:pt x="22" y="348"/>
                    </a:cubicBezTo>
                    <a:cubicBezTo>
                      <a:pt x="73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6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2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700" y="479"/>
                      <a:pt x="1744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5400000" flipH="1">
                <a:off x="263639" y="1084628"/>
                <a:ext cx="238332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887" extrusionOk="0">
                    <a:moveTo>
                      <a:pt x="1703" y="0"/>
                    </a:moveTo>
                    <a:cubicBezTo>
                      <a:pt x="1608" y="0"/>
                      <a:pt x="1490" y="29"/>
                      <a:pt x="1394" y="32"/>
                    </a:cubicBezTo>
                    <a:lnTo>
                      <a:pt x="993" y="32"/>
                    </a:lnTo>
                    <a:cubicBezTo>
                      <a:pt x="927" y="40"/>
                      <a:pt x="864" y="43"/>
                      <a:pt x="800" y="43"/>
                    </a:cubicBezTo>
                    <a:cubicBezTo>
                      <a:pt x="736" y="43"/>
                      <a:pt x="672" y="40"/>
                      <a:pt x="606" y="32"/>
                    </a:cubicBezTo>
                    <a:cubicBezTo>
                      <a:pt x="588" y="29"/>
                      <a:pt x="568" y="27"/>
                      <a:pt x="548" y="27"/>
                    </a:cubicBezTo>
                    <a:cubicBezTo>
                      <a:pt x="528" y="27"/>
                      <a:pt x="508" y="29"/>
                      <a:pt x="490" y="32"/>
                    </a:cubicBezTo>
                    <a:cubicBezTo>
                      <a:pt x="445" y="46"/>
                      <a:pt x="396" y="49"/>
                      <a:pt x="348" y="49"/>
                    </a:cubicBezTo>
                    <a:cubicBezTo>
                      <a:pt x="307" y="49"/>
                      <a:pt x="266" y="47"/>
                      <a:pt x="228" y="47"/>
                    </a:cubicBezTo>
                    <a:cubicBezTo>
                      <a:pt x="114" y="47"/>
                      <a:pt x="21" y="66"/>
                      <a:pt x="8" y="222"/>
                    </a:cubicBezTo>
                    <a:cubicBezTo>
                      <a:pt x="1" y="288"/>
                      <a:pt x="15" y="346"/>
                      <a:pt x="52" y="405"/>
                    </a:cubicBezTo>
                    <a:cubicBezTo>
                      <a:pt x="118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3" y="886"/>
                    </a:cubicBezTo>
                    <a:cubicBezTo>
                      <a:pt x="927" y="886"/>
                      <a:pt x="1022" y="879"/>
                      <a:pt x="1117" y="871"/>
                    </a:cubicBezTo>
                    <a:lnTo>
                      <a:pt x="1161" y="864"/>
                    </a:lnTo>
                    <a:cubicBezTo>
                      <a:pt x="1299" y="842"/>
                      <a:pt x="1453" y="820"/>
                      <a:pt x="1555" y="718"/>
                    </a:cubicBezTo>
                    <a:cubicBezTo>
                      <a:pt x="1693" y="572"/>
                      <a:pt x="1825" y="434"/>
                      <a:pt x="1861" y="222"/>
                    </a:cubicBezTo>
                    <a:cubicBezTo>
                      <a:pt x="1897" y="42"/>
                      <a:pt x="1817" y="0"/>
                      <a:pt x="1703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5400000" flipH="1">
                <a:off x="274375" y="-120401"/>
                <a:ext cx="226403" cy="12218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800" y="26"/>
                      <a:pt x="744" y="25"/>
                      <a:pt x="689" y="25"/>
                    </a:cubicBezTo>
                    <a:cubicBezTo>
                      <a:pt x="523" y="25"/>
                      <a:pt x="355" y="41"/>
                      <a:pt x="190" y="74"/>
                    </a:cubicBezTo>
                    <a:cubicBezTo>
                      <a:pt x="147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32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6" y="972"/>
                      <a:pt x="806" y="972"/>
                    </a:cubicBezTo>
                    <a:cubicBezTo>
                      <a:pt x="861" y="972"/>
                      <a:pt x="919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4" y="344"/>
                    </a:cubicBezTo>
                    <a:cubicBezTo>
                      <a:pt x="1795" y="293"/>
                      <a:pt x="1803" y="234"/>
                      <a:pt x="1788" y="183"/>
                    </a:cubicBezTo>
                    <a:cubicBezTo>
                      <a:pt x="1739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5400000" flipH="1">
                <a:off x="279147" y="113410"/>
                <a:ext cx="218241" cy="12456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4" y="1"/>
                    </a:moveTo>
                    <a:cubicBezTo>
                      <a:pt x="1524" y="1"/>
                      <a:pt x="1503" y="4"/>
                      <a:pt x="1482" y="12"/>
                    </a:cubicBezTo>
                    <a:cubicBezTo>
                      <a:pt x="1310" y="55"/>
                      <a:pt x="1138" y="72"/>
                      <a:pt x="962" y="72"/>
                    </a:cubicBezTo>
                    <a:cubicBezTo>
                      <a:pt x="929" y="72"/>
                      <a:pt x="895" y="72"/>
                      <a:pt x="862" y="71"/>
                    </a:cubicBezTo>
                    <a:cubicBezTo>
                      <a:pt x="745" y="56"/>
                      <a:pt x="628" y="56"/>
                      <a:pt x="497" y="49"/>
                    </a:cubicBezTo>
                    <a:cubicBezTo>
                      <a:pt x="380" y="56"/>
                      <a:pt x="249" y="71"/>
                      <a:pt x="118" y="78"/>
                    </a:cubicBezTo>
                    <a:cubicBezTo>
                      <a:pt x="67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67" y="516"/>
                      <a:pt x="169" y="669"/>
                      <a:pt x="307" y="786"/>
                    </a:cubicBezTo>
                    <a:cubicBezTo>
                      <a:pt x="478" y="918"/>
                      <a:pt x="691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46" y="953"/>
                      <a:pt x="1175" y="939"/>
                      <a:pt x="1205" y="924"/>
                    </a:cubicBezTo>
                    <a:cubicBezTo>
                      <a:pt x="1358" y="844"/>
                      <a:pt x="1496" y="735"/>
                      <a:pt x="1599" y="596"/>
                    </a:cubicBezTo>
                    <a:cubicBezTo>
                      <a:pt x="1693" y="479"/>
                      <a:pt x="1737" y="326"/>
                      <a:pt x="1715" y="173"/>
                    </a:cubicBezTo>
                    <a:cubicBezTo>
                      <a:pt x="1715" y="77"/>
                      <a:pt x="1637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5400000" flipH="1">
                <a:off x="263953" y="367061"/>
                <a:ext cx="237704" cy="11138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697" y="0"/>
                    </a:moveTo>
                    <a:cubicBezTo>
                      <a:pt x="1603" y="0"/>
                      <a:pt x="1486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1" y="51"/>
                      <a:pt x="796" y="51"/>
                    </a:cubicBezTo>
                    <a:cubicBezTo>
                      <a:pt x="730" y="51"/>
                      <a:pt x="664" y="47"/>
                      <a:pt x="599" y="40"/>
                    </a:cubicBezTo>
                    <a:cubicBezTo>
                      <a:pt x="580" y="36"/>
                      <a:pt x="562" y="34"/>
                      <a:pt x="543" y="34"/>
                    </a:cubicBezTo>
                    <a:cubicBezTo>
                      <a:pt x="524" y="34"/>
                      <a:pt x="504" y="36"/>
                      <a:pt x="482" y="40"/>
                    </a:cubicBezTo>
                    <a:cubicBezTo>
                      <a:pt x="437" y="53"/>
                      <a:pt x="389" y="56"/>
                      <a:pt x="340" y="56"/>
                    </a:cubicBezTo>
                    <a:cubicBezTo>
                      <a:pt x="300" y="56"/>
                      <a:pt x="259" y="54"/>
                      <a:pt x="220" y="54"/>
                    </a:cubicBezTo>
                    <a:cubicBezTo>
                      <a:pt x="106" y="54"/>
                      <a:pt x="13" y="74"/>
                      <a:pt x="0" y="229"/>
                    </a:cubicBezTo>
                    <a:cubicBezTo>
                      <a:pt x="0" y="288"/>
                      <a:pt x="15" y="353"/>
                      <a:pt x="44" y="405"/>
                    </a:cubicBezTo>
                    <a:cubicBezTo>
                      <a:pt x="117" y="521"/>
                      <a:pt x="212" y="623"/>
                      <a:pt x="329" y="704"/>
                    </a:cubicBezTo>
                    <a:cubicBezTo>
                      <a:pt x="467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0" y="864"/>
                    </a:cubicBez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86" y="572"/>
                      <a:pt x="1824" y="426"/>
                      <a:pt x="1861" y="222"/>
                    </a:cubicBezTo>
                    <a:cubicBezTo>
                      <a:pt x="1893" y="42"/>
                      <a:pt x="1811" y="0"/>
                      <a:pt x="1697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5400000" flipH="1">
                <a:off x="220255" y="526553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9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299" y="22"/>
                    </a:cubicBezTo>
                    <a:cubicBezTo>
                      <a:pt x="445" y="73"/>
                      <a:pt x="445" y="285"/>
                      <a:pt x="299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5400000" flipH="1">
                <a:off x="220757" y="5168844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5400000" flipH="1">
                <a:off x="220255" y="5072156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7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5400000" flipH="1">
                <a:off x="220694" y="497553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-5400000" flipH="1">
                <a:off x="220255" y="4878904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1" y="241"/>
                      <a:pt x="1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6" y="73"/>
                      <a:pt x="446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-5400000" flipH="1">
                <a:off x="220694" y="478227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5400000" flipH="1">
                <a:off x="220757" y="4685150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-5400000" flipH="1">
                <a:off x="220694" y="1289181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-5400000" flipH="1">
                <a:off x="220757" y="4588964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-5400000" flipH="1">
                <a:off x="220694" y="1192995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5400000" flipH="1">
                <a:off x="220694" y="4491836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-5400000" flipH="1">
                <a:off x="220694" y="109592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5400000" flipH="1">
                <a:off x="220694" y="439564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5400000" flipH="1">
                <a:off x="220255" y="999178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6" y="343"/>
                      <a:pt x="278" y="343"/>
                    </a:cubicBezTo>
                    <a:cubicBezTo>
                      <a:pt x="213" y="358"/>
                      <a:pt x="147" y="343"/>
                      <a:pt x="96" y="300"/>
                    </a:cubicBezTo>
                    <a:cubicBezTo>
                      <a:pt x="1" y="241"/>
                      <a:pt x="1" y="117"/>
                      <a:pt x="96" y="52"/>
                    </a:cubicBezTo>
                    <a:cubicBezTo>
                      <a:pt x="147" y="15"/>
                      <a:pt x="213" y="0"/>
                      <a:pt x="278" y="15"/>
                    </a:cubicBezTo>
                    <a:cubicBezTo>
                      <a:pt x="286" y="15"/>
                      <a:pt x="286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5400000" flipH="1">
                <a:off x="220694" y="4298584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5400000" flipH="1">
                <a:off x="220694" y="902552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-5400000" flipH="1">
                <a:off x="220694" y="420239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-5400000" flipH="1">
                <a:off x="220694" y="806366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5400000" flipH="1">
                <a:off x="220757" y="4105269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-5400000" flipH="1">
                <a:off x="220694" y="70930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-5400000" flipH="1">
                <a:off x="220255" y="4008581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0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3" y="22"/>
                      <a:pt x="300" y="22"/>
                    </a:cubicBezTo>
                    <a:cubicBezTo>
                      <a:pt x="446" y="73"/>
                      <a:pt x="446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-5400000" flipH="1">
                <a:off x="220757" y="612172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-5400000" flipH="1">
                <a:off x="220694" y="3911955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-5400000" flipH="1">
                <a:off x="220757" y="515986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-5400000" flipH="1">
                <a:off x="220255" y="3815329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-5400000" flipH="1">
                <a:off x="220694" y="41885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-5400000" flipH="1">
                <a:off x="220694" y="371870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-5400000" flipH="1">
                <a:off x="220694" y="322671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-5400000" flipH="1">
                <a:off x="220255" y="3623835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85" y="336"/>
                      <a:pt x="285" y="343"/>
                      <a:pt x="271" y="343"/>
                    </a:cubicBezTo>
                    <a:cubicBezTo>
                      <a:pt x="212" y="358"/>
                      <a:pt x="147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7" y="15"/>
                      <a:pt x="212" y="0"/>
                      <a:pt x="271" y="15"/>
                    </a:cubicBezTo>
                    <a:cubicBezTo>
                      <a:pt x="285" y="15"/>
                      <a:pt x="285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-5400000" flipH="1">
                <a:off x="220757" y="227427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-5400000" flipH="1">
                <a:off x="220694" y="352720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-5400000" flipH="1">
                <a:off x="220757" y="131241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-5400000" flipH="1">
                <a:off x="220255" y="3430584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-5400000" flipH="1">
                <a:off x="220694" y="34112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-5400000" flipH="1">
                <a:off x="220694" y="3333958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 rot="-5400000" flipH="1">
                <a:off x="220255" y="-6251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300" y="22"/>
                    </a:cubicBezTo>
                    <a:cubicBezTo>
                      <a:pt x="445" y="73"/>
                      <a:pt x="445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-5400000" flipH="1">
                <a:off x="220694" y="3236767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3" y="358"/>
                      <a:pt x="140" y="343"/>
                      <a:pt x="89" y="300"/>
                    </a:cubicBezTo>
                    <a:cubicBezTo>
                      <a:pt x="1" y="241"/>
                      <a:pt x="1" y="110"/>
                      <a:pt x="89" y="52"/>
                    </a:cubicBezTo>
                    <a:cubicBezTo>
                      <a:pt x="140" y="15"/>
                      <a:pt x="213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 rot="-5400000" flipH="1">
                <a:off x="220694" y="-15913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 rot="-5400000" flipH="1">
                <a:off x="220694" y="314058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 rot="-5400000" flipH="1">
                <a:off x="220694" y="304075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-5400000" flipH="1">
                <a:off x="220757" y="1771055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-5400000" flipH="1">
                <a:off x="220255" y="1674366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0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3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-5400000" flipH="1">
                <a:off x="220694" y="1577740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-5400000" flipH="1">
                <a:off x="220694" y="1481554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5400000" flipH="1">
                <a:off x="220694" y="138448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-5400000" flipH="1">
                <a:off x="220255" y="128786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7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7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-5400000" flipH="1">
                <a:off x="220694" y="2945445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6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9" y="300"/>
                    </a:cubicBezTo>
                    <a:cubicBezTo>
                      <a:pt x="1" y="241"/>
                      <a:pt x="1" y="110"/>
                      <a:pt x="89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6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rot="-5400000" flipH="1">
                <a:off x="220694" y="284925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9" y="300"/>
                    </a:cubicBezTo>
                    <a:cubicBezTo>
                      <a:pt x="1" y="241"/>
                      <a:pt x="1" y="117"/>
                      <a:pt x="89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rot="-5400000" flipH="1">
                <a:off x="220255" y="2752633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5" y="300"/>
                    </a:cubicBezTo>
                    <a:cubicBezTo>
                      <a:pt x="1" y="241"/>
                      <a:pt x="1" y="110"/>
                      <a:pt x="95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300" y="22"/>
                    </a:cubicBezTo>
                    <a:cubicBezTo>
                      <a:pt x="446" y="73"/>
                      <a:pt x="446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rot="-5400000" flipH="1">
                <a:off x="220255" y="2655568"/>
                <a:ext cx="56004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-5400000" flipH="1">
                <a:off x="220757" y="2558879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-5400000" flipH="1">
                <a:off x="220694" y="2461751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3" y="358"/>
                      <a:pt x="147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7" y="15"/>
                      <a:pt x="213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-5400000" flipH="1">
                <a:off x="220694" y="2365564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-5400000" flipH="1">
                <a:off x="220694" y="2268499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-5400000" flipH="1">
                <a:off x="220694" y="217231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-5400000" flipH="1">
                <a:off x="220757" y="2075185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-5400000" flipH="1">
                <a:off x="220757" y="1978998"/>
                <a:ext cx="55000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-5400000" flipH="1">
                <a:off x="219815" y="1868183"/>
                <a:ext cx="55125" cy="449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12" y="358"/>
                      <a:pt x="139" y="343"/>
                      <a:pt x="88" y="299"/>
                    </a:cubicBezTo>
                    <a:cubicBezTo>
                      <a:pt x="0" y="241"/>
                      <a:pt x="0" y="110"/>
                      <a:pt x="88" y="51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8" y="15"/>
                      <a:pt x="285" y="15"/>
                      <a:pt x="292" y="22"/>
                    </a:cubicBezTo>
                    <a:cubicBezTo>
                      <a:pt x="438" y="73"/>
                      <a:pt x="438" y="277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2"/>
          <p:cNvGrpSpPr/>
          <p:nvPr/>
        </p:nvGrpSpPr>
        <p:grpSpPr>
          <a:xfrm>
            <a:off x="1444799" y="272514"/>
            <a:ext cx="545351" cy="543257"/>
            <a:chOff x="-2120951" y="1010714"/>
            <a:chExt cx="545351" cy="543257"/>
          </a:xfrm>
        </p:grpSpPr>
        <p:sp>
          <p:nvSpPr>
            <p:cNvPr id="177" name="Google Shape;177;p2"/>
            <p:cNvSpPr/>
            <p:nvPr/>
          </p:nvSpPr>
          <p:spPr>
            <a:xfrm>
              <a:off x="-2120951" y="1010714"/>
              <a:ext cx="545351" cy="543257"/>
            </a:xfrm>
            <a:custGeom>
              <a:avLst/>
              <a:gdLst/>
              <a:ahLst/>
              <a:cxnLst/>
              <a:rect l="l" t="t" r="r" b="b"/>
              <a:pathLst>
                <a:path w="3173" h="3161" extrusionOk="0">
                  <a:moveTo>
                    <a:pt x="3043" y="74"/>
                  </a:moveTo>
                  <a:cubicBezTo>
                    <a:pt x="3021" y="105"/>
                    <a:pt x="3006" y="143"/>
                    <a:pt x="2999" y="183"/>
                  </a:cubicBezTo>
                  <a:cubicBezTo>
                    <a:pt x="2984" y="249"/>
                    <a:pt x="2970" y="315"/>
                    <a:pt x="2948" y="380"/>
                  </a:cubicBezTo>
                  <a:cubicBezTo>
                    <a:pt x="2911" y="512"/>
                    <a:pt x="2875" y="643"/>
                    <a:pt x="2824" y="767"/>
                  </a:cubicBezTo>
                  <a:cubicBezTo>
                    <a:pt x="2780" y="891"/>
                    <a:pt x="2722" y="1015"/>
                    <a:pt x="2656" y="1132"/>
                  </a:cubicBezTo>
                  <a:cubicBezTo>
                    <a:pt x="2590" y="1249"/>
                    <a:pt x="2525" y="1365"/>
                    <a:pt x="2452" y="1475"/>
                  </a:cubicBezTo>
                  <a:cubicBezTo>
                    <a:pt x="2415" y="1533"/>
                    <a:pt x="2371" y="1592"/>
                    <a:pt x="2335" y="1643"/>
                  </a:cubicBezTo>
                  <a:cubicBezTo>
                    <a:pt x="2291" y="1701"/>
                    <a:pt x="2255" y="1752"/>
                    <a:pt x="2211" y="1803"/>
                  </a:cubicBezTo>
                  <a:cubicBezTo>
                    <a:pt x="2123" y="1905"/>
                    <a:pt x="2021" y="2000"/>
                    <a:pt x="1919" y="2088"/>
                  </a:cubicBezTo>
                  <a:cubicBezTo>
                    <a:pt x="1810" y="2168"/>
                    <a:pt x="1700" y="2248"/>
                    <a:pt x="1583" y="2314"/>
                  </a:cubicBezTo>
                  <a:cubicBezTo>
                    <a:pt x="1467" y="2379"/>
                    <a:pt x="1343" y="2438"/>
                    <a:pt x="1211" y="2482"/>
                  </a:cubicBezTo>
                  <a:cubicBezTo>
                    <a:pt x="1211" y="2482"/>
                    <a:pt x="1204" y="2482"/>
                    <a:pt x="1204" y="2489"/>
                  </a:cubicBezTo>
                  <a:cubicBezTo>
                    <a:pt x="1190" y="2496"/>
                    <a:pt x="1190" y="2511"/>
                    <a:pt x="1204" y="2525"/>
                  </a:cubicBezTo>
                  <a:lnTo>
                    <a:pt x="1333" y="2630"/>
                  </a:lnTo>
                  <a:lnTo>
                    <a:pt x="1333" y="2630"/>
                  </a:lnTo>
                  <a:cubicBezTo>
                    <a:pt x="1254" y="2708"/>
                    <a:pt x="1174" y="2780"/>
                    <a:pt x="1095" y="2846"/>
                  </a:cubicBezTo>
                  <a:cubicBezTo>
                    <a:pt x="1051" y="2883"/>
                    <a:pt x="1000" y="2919"/>
                    <a:pt x="949" y="2948"/>
                  </a:cubicBezTo>
                  <a:cubicBezTo>
                    <a:pt x="905" y="2978"/>
                    <a:pt x="854" y="3007"/>
                    <a:pt x="796" y="3029"/>
                  </a:cubicBezTo>
                  <a:cubicBezTo>
                    <a:pt x="693" y="3080"/>
                    <a:pt x="577" y="3109"/>
                    <a:pt x="460" y="3109"/>
                  </a:cubicBezTo>
                  <a:cubicBezTo>
                    <a:pt x="443" y="3111"/>
                    <a:pt x="426" y="3112"/>
                    <a:pt x="410" y="3112"/>
                  </a:cubicBezTo>
                  <a:cubicBezTo>
                    <a:pt x="371" y="3112"/>
                    <a:pt x="333" y="3107"/>
                    <a:pt x="292" y="3102"/>
                  </a:cubicBezTo>
                  <a:cubicBezTo>
                    <a:pt x="234" y="3087"/>
                    <a:pt x="175" y="3073"/>
                    <a:pt x="124" y="3043"/>
                  </a:cubicBezTo>
                  <a:lnTo>
                    <a:pt x="117" y="3051"/>
                  </a:lnTo>
                  <a:cubicBezTo>
                    <a:pt x="117" y="3051"/>
                    <a:pt x="117" y="3051"/>
                    <a:pt x="117" y="3050"/>
                  </a:cubicBezTo>
                  <a:lnTo>
                    <a:pt x="117" y="3050"/>
                  </a:lnTo>
                  <a:cubicBezTo>
                    <a:pt x="118" y="3046"/>
                    <a:pt x="119" y="3041"/>
                    <a:pt x="117" y="3036"/>
                  </a:cubicBezTo>
                  <a:cubicBezTo>
                    <a:pt x="66" y="2941"/>
                    <a:pt x="51" y="2824"/>
                    <a:pt x="59" y="2715"/>
                  </a:cubicBezTo>
                  <a:cubicBezTo>
                    <a:pt x="73" y="2606"/>
                    <a:pt x="95" y="2496"/>
                    <a:pt x="139" y="2394"/>
                  </a:cubicBezTo>
                  <a:cubicBezTo>
                    <a:pt x="219" y="2182"/>
                    <a:pt x="329" y="1985"/>
                    <a:pt x="460" y="1796"/>
                  </a:cubicBezTo>
                  <a:lnTo>
                    <a:pt x="657" y="1519"/>
                  </a:lnTo>
                  <a:cubicBezTo>
                    <a:pt x="715" y="1416"/>
                    <a:pt x="781" y="1329"/>
                    <a:pt x="847" y="1234"/>
                  </a:cubicBezTo>
                  <a:cubicBezTo>
                    <a:pt x="971" y="1062"/>
                    <a:pt x="1121" y="902"/>
                    <a:pt x="1285" y="768"/>
                  </a:cubicBezTo>
                  <a:lnTo>
                    <a:pt x="1285" y="768"/>
                  </a:lnTo>
                  <a:lnTo>
                    <a:pt x="1365" y="971"/>
                  </a:lnTo>
                  <a:cubicBezTo>
                    <a:pt x="1365" y="979"/>
                    <a:pt x="1365" y="979"/>
                    <a:pt x="1372" y="986"/>
                  </a:cubicBezTo>
                  <a:cubicBezTo>
                    <a:pt x="1376" y="993"/>
                    <a:pt x="1383" y="997"/>
                    <a:pt x="1391" y="997"/>
                  </a:cubicBezTo>
                  <a:cubicBezTo>
                    <a:pt x="1399" y="997"/>
                    <a:pt x="1408" y="993"/>
                    <a:pt x="1416" y="986"/>
                  </a:cubicBezTo>
                  <a:cubicBezTo>
                    <a:pt x="1467" y="928"/>
                    <a:pt x="1532" y="869"/>
                    <a:pt x="1598" y="818"/>
                  </a:cubicBezTo>
                  <a:cubicBezTo>
                    <a:pt x="1656" y="767"/>
                    <a:pt x="1722" y="716"/>
                    <a:pt x="1795" y="665"/>
                  </a:cubicBezTo>
                  <a:cubicBezTo>
                    <a:pt x="1861" y="621"/>
                    <a:pt x="1926" y="570"/>
                    <a:pt x="1999" y="526"/>
                  </a:cubicBezTo>
                  <a:lnTo>
                    <a:pt x="2211" y="402"/>
                  </a:lnTo>
                  <a:cubicBezTo>
                    <a:pt x="2284" y="359"/>
                    <a:pt x="2357" y="315"/>
                    <a:pt x="2430" y="278"/>
                  </a:cubicBezTo>
                  <a:lnTo>
                    <a:pt x="2547" y="227"/>
                  </a:lnTo>
                  <a:lnTo>
                    <a:pt x="2663" y="183"/>
                  </a:lnTo>
                  <a:cubicBezTo>
                    <a:pt x="2743" y="154"/>
                    <a:pt x="2816" y="132"/>
                    <a:pt x="2904" y="111"/>
                  </a:cubicBezTo>
                  <a:cubicBezTo>
                    <a:pt x="2950" y="98"/>
                    <a:pt x="2997" y="85"/>
                    <a:pt x="3043" y="74"/>
                  </a:cubicBezTo>
                  <a:close/>
                  <a:moveTo>
                    <a:pt x="3137" y="0"/>
                  </a:moveTo>
                  <a:cubicBezTo>
                    <a:pt x="3135" y="0"/>
                    <a:pt x="3132" y="1"/>
                    <a:pt x="3130" y="1"/>
                  </a:cubicBezTo>
                  <a:cubicBezTo>
                    <a:pt x="3128" y="1"/>
                    <a:pt x="3126" y="2"/>
                    <a:pt x="3123" y="2"/>
                  </a:cubicBezTo>
                  <a:lnTo>
                    <a:pt x="3123" y="2"/>
                  </a:lnTo>
                  <a:lnTo>
                    <a:pt x="3123" y="1"/>
                  </a:lnTo>
                  <a:cubicBezTo>
                    <a:pt x="3122" y="2"/>
                    <a:pt x="3121" y="2"/>
                    <a:pt x="3120" y="3"/>
                  </a:cubicBezTo>
                  <a:lnTo>
                    <a:pt x="3120" y="3"/>
                  </a:lnTo>
                  <a:cubicBezTo>
                    <a:pt x="3036" y="17"/>
                    <a:pt x="2959" y="38"/>
                    <a:pt x="2882" y="59"/>
                  </a:cubicBezTo>
                  <a:cubicBezTo>
                    <a:pt x="2802" y="89"/>
                    <a:pt x="2722" y="118"/>
                    <a:pt x="2641" y="140"/>
                  </a:cubicBezTo>
                  <a:cubicBezTo>
                    <a:pt x="2561" y="169"/>
                    <a:pt x="2481" y="205"/>
                    <a:pt x="2408" y="235"/>
                  </a:cubicBezTo>
                  <a:cubicBezTo>
                    <a:pt x="2328" y="264"/>
                    <a:pt x="2247" y="300"/>
                    <a:pt x="2174" y="337"/>
                  </a:cubicBezTo>
                  <a:lnTo>
                    <a:pt x="2058" y="395"/>
                  </a:lnTo>
                  <a:lnTo>
                    <a:pt x="1956" y="461"/>
                  </a:lnTo>
                  <a:cubicBezTo>
                    <a:pt x="1883" y="504"/>
                    <a:pt x="1810" y="556"/>
                    <a:pt x="1744" y="607"/>
                  </a:cubicBezTo>
                  <a:cubicBezTo>
                    <a:pt x="1678" y="658"/>
                    <a:pt x="1605" y="709"/>
                    <a:pt x="1547" y="767"/>
                  </a:cubicBezTo>
                  <a:cubicBezTo>
                    <a:pt x="1494" y="814"/>
                    <a:pt x="1446" y="861"/>
                    <a:pt x="1399" y="908"/>
                  </a:cubicBezTo>
                  <a:lnTo>
                    <a:pt x="1399" y="908"/>
                  </a:lnTo>
                  <a:lnTo>
                    <a:pt x="1321" y="709"/>
                  </a:lnTo>
                  <a:cubicBezTo>
                    <a:pt x="1321" y="709"/>
                    <a:pt x="1321" y="709"/>
                    <a:pt x="1321" y="701"/>
                  </a:cubicBezTo>
                  <a:cubicBezTo>
                    <a:pt x="1317" y="697"/>
                    <a:pt x="1308" y="693"/>
                    <a:pt x="1299" y="693"/>
                  </a:cubicBezTo>
                  <a:cubicBezTo>
                    <a:pt x="1293" y="693"/>
                    <a:pt x="1287" y="695"/>
                    <a:pt x="1284" y="701"/>
                  </a:cubicBezTo>
                  <a:cubicBezTo>
                    <a:pt x="1102" y="847"/>
                    <a:pt x="941" y="1015"/>
                    <a:pt x="803" y="1198"/>
                  </a:cubicBezTo>
                  <a:cubicBezTo>
                    <a:pt x="657" y="1373"/>
                    <a:pt x="518" y="1562"/>
                    <a:pt x="394" y="1752"/>
                  </a:cubicBezTo>
                  <a:cubicBezTo>
                    <a:pt x="263" y="1942"/>
                    <a:pt x="154" y="2153"/>
                    <a:pt x="81" y="2372"/>
                  </a:cubicBezTo>
                  <a:cubicBezTo>
                    <a:pt x="37" y="2482"/>
                    <a:pt x="15" y="2598"/>
                    <a:pt x="8" y="2715"/>
                  </a:cubicBezTo>
                  <a:cubicBezTo>
                    <a:pt x="0" y="2832"/>
                    <a:pt x="30" y="2948"/>
                    <a:pt x="88" y="3058"/>
                  </a:cubicBezTo>
                  <a:cubicBezTo>
                    <a:pt x="90" y="3062"/>
                    <a:pt x="93" y="3063"/>
                    <a:pt x="97" y="3064"/>
                  </a:cubicBezTo>
                  <a:lnTo>
                    <a:pt x="97" y="3064"/>
                  </a:lnTo>
                  <a:cubicBezTo>
                    <a:pt x="96" y="3069"/>
                    <a:pt x="98" y="3075"/>
                    <a:pt x="103" y="3080"/>
                  </a:cubicBezTo>
                  <a:cubicBezTo>
                    <a:pt x="154" y="3109"/>
                    <a:pt x="212" y="3131"/>
                    <a:pt x="270" y="3145"/>
                  </a:cubicBezTo>
                  <a:cubicBezTo>
                    <a:pt x="336" y="3160"/>
                    <a:pt x="394" y="3160"/>
                    <a:pt x="453" y="3160"/>
                  </a:cubicBezTo>
                  <a:cubicBezTo>
                    <a:pt x="577" y="3160"/>
                    <a:pt x="701" y="3131"/>
                    <a:pt x="810" y="3080"/>
                  </a:cubicBezTo>
                  <a:cubicBezTo>
                    <a:pt x="869" y="3058"/>
                    <a:pt x="920" y="3029"/>
                    <a:pt x="971" y="3000"/>
                  </a:cubicBezTo>
                  <a:cubicBezTo>
                    <a:pt x="1022" y="2963"/>
                    <a:pt x="1073" y="2934"/>
                    <a:pt x="1124" y="2897"/>
                  </a:cubicBezTo>
                  <a:cubicBezTo>
                    <a:pt x="1211" y="2817"/>
                    <a:pt x="1299" y="2737"/>
                    <a:pt x="1387" y="2649"/>
                  </a:cubicBezTo>
                  <a:cubicBezTo>
                    <a:pt x="1394" y="2642"/>
                    <a:pt x="1394" y="2627"/>
                    <a:pt x="1387" y="2613"/>
                  </a:cubicBezTo>
                  <a:lnTo>
                    <a:pt x="1268" y="2517"/>
                  </a:lnTo>
                  <a:lnTo>
                    <a:pt x="1268" y="2517"/>
                  </a:lnTo>
                  <a:cubicBezTo>
                    <a:pt x="1380" y="2476"/>
                    <a:pt x="1495" y="2423"/>
                    <a:pt x="1598" y="2365"/>
                  </a:cubicBezTo>
                  <a:cubicBezTo>
                    <a:pt x="1656" y="2328"/>
                    <a:pt x="1715" y="2292"/>
                    <a:pt x="1773" y="2248"/>
                  </a:cubicBezTo>
                  <a:cubicBezTo>
                    <a:pt x="1832" y="2212"/>
                    <a:pt x="1883" y="2175"/>
                    <a:pt x="1941" y="2131"/>
                  </a:cubicBezTo>
                  <a:cubicBezTo>
                    <a:pt x="2050" y="2044"/>
                    <a:pt x="2153" y="1949"/>
                    <a:pt x="2247" y="1854"/>
                  </a:cubicBezTo>
                  <a:cubicBezTo>
                    <a:pt x="2298" y="1803"/>
                    <a:pt x="2342" y="1752"/>
                    <a:pt x="2386" y="1701"/>
                  </a:cubicBezTo>
                  <a:cubicBezTo>
                    <a:pt x="2430" y="1650"/>
                    <a:pt x="2474" y="1592"/>
                    <a:pt x="2510" y="1533"/>
                  </a:cubicBezTo>
                  <a:cubicBezTo>
                    <a:pt x="2671" y="1307"/>
                    <a:pt x="2795" y="1059"/>
                    <a:pt x="2882" y="796"/>
                  </a:cubicBezTo>
                  <a:cubicBezTo>
                    <a:pt x="2933" y="665"/>
                    <a:pt x="2977" y="534"/>
                    <a:pt x="3006" y="402"/>
                  </a:cubicBezTo>
                  <a:cubicBezTo>
                    <a:pt x="3028" y="337"/>
                    <a:pt x="3043" y="264"/>
                    <a:pt x="3057" y="205"/>
                  </a:cubicBezTo>
                  <a:cubicBezTo>
                    <a:pt x="3064" y="147"/>
                    <a:pt x="3101" y="89"/>
                    <a:pt x="3152" y="52"/>
                  </a:cubicBezTo>
                  <a:cubicBezTo>
                    <a:pt x="3172" y="39"/>
                    <a:pt x="3161" y="0"/>
                    <a:pt x="31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2107201" y="1019136"/>
              <a:ext cx="519227" cy="517650"/>
            </a:xfrm>
            <a:custGeom>
              <a:avLst/>
              <a:gdLst/>
              <a:ahLst/>
              <a:cxnLst/>
              <a:rect l="l" t="t" r="r" b="b"/>
              <a:pathLst>
                <a:path w="3021" h="3012" extrusionOk="0">
                  <a:moveTo>
                    <a:pt x="3005" y="0"/>
                  </a:moveTo>
                  <a:cubicBezTo>
                    <a:pt x="3003" y="0"/>
                    <a:pt x="3001" y="1"/>
                    <a:pt x="2999" y="3"/>
                  </a:cubicBezTo>
                  <a:lnTo>
                    <a:pt x="2955" y="25"/>
                  </a:lnTo>
                  <a:cubicBezTo>
                    <a:pt x="2933" y="47"/>
                    <a:pt x="2890" y="69"/>
                    <a:pt x="2839" y="98"/>
                  </a:cubicBezTo>
                  <a:cubicBezTo>
                    <a:pt x="2700" y="186"/>
                    <a:pt x="2569" y="273"/>
                    <a:pt x="2445" y="375"/>
                  </a:cubicBezTo>
                  <a:cubicBezTo>
                    <a:pt x="2364" y="434"/>
                    <a:pt x="2299" y="514"/>
                    <a:pt x="2204" y="594"/>
                  </a:cubicBezTo>
                  <a:lnTo>
                    <a:pt x="1934" y="828"/>
                  </a:lnTo>
                  <a:cubicBezTo>
                    <a:pt x="1832" y="908"/>
                    <a:pt x="1737" y="995"/>
                    <a:pt x="1649" y="1083"/>
                  </a:cubicBezTo>
                  <a:cubicBezTo>
                    <a:pt x="1562" y="1185"/>
                    <a:pt x="1467" y="1273"/>
                    <a:pt x="1365" y="1360"/>
                  </a:cubicBezTo>
                  <a:cubicBezTo>
                    <a:pt x="1270" y="1448"/>
                    <a:pt x="1168" y="1543"/>
                    <a:pt x="1080" y="1630"/>
                  </a:cubicBezTo>
                  <a:cubicBezTo>
                    <a:pt x="978" y="1718"/>
                    <a:pt x="891" y="1805"/>
                    <a:pt x="803" y="1900"/>
                  </a:cubicBezTo>
                  <a:cubicBezTo>
                    <a:pt x="723" y="1995"/>
                    <a:pt x="650" y="2090"/>
                    <a:pt x="570" y="2177"/>
                  </a:cubicBezTo>
                  <a:cubicBezTo>
                    <a:pt x="497" y="2257"/>
                    <a:pt x="424" y="2338"/>
                    <a:pt x="365" y="2418"/>
                  </a:cubicBezTo>
                  <a:cubicBezTo>
                    <a:pt x="256" y="2542"/>
                    <a:pt x="168" y="2681"/>
                    <a:pt x="88" y="2819"/>
                  </a:cubicBezTo>
                  <a:cubicBezTo>
                    <a:pt x="59" y="2870"/>
                    <a:pt x="37" y="2914"/>
                    <a:pt x="23" y="2943"/>
                  </a:cubicBezTo>
                  <a:lnTo>
                    <a:pt x="8" y="2980"/>
                  </a:lnTo>
                  <a:cubicBezTo>
                    <a:pt x="1" y="2994"/>
                    <a:pt x="8" y="3009"/>
                    <a:pt x="23" y="3009"/>
                  </a:cubicBezTo>
                  <a:cubicBezTo>
                    <a:pt x="25" y="3011"/>
                    <a:pt x="27" y="3012"/>
                    <a:pt x="29" y="3012"/>
                  </a:cubicBezTo>
                  <a:cubicBezTo>
                    <a:pt x="34" y="3012"/>
                    <a:pt x="39" y="3007"/>
                    <a:pt x="44" y="3002"/>
                  </a:cubicBezTo>
                  <a:cubicBezTo>
                    <a:pt x="44" y="3002"/>
                    <a:pt x="74" y="2943"/>
                    <a:pt x="139" y="2848"/>
                  </a:cubicBezTo>
                  <a:cubicBezTo>
                    <a:pt x="198" y="2754"/>
                    <a:pt x="292" y="2615"/>
                    <a:pt x="409" y="2454"/>
                  </a:cubicBezTo>
                  <a:cubicBezTo>
                    <a:pt x="468" y="2374"/>
                    <a:pt x="533" y="2294"/>
                    <a:pt x="613" y="2206"/>
                  </a:cubicBezTo>
                  <a:cubicBezTo>
                    <a:pt x="686" y="2119"/>
                    <a:pt x="774" y="2039"/>
                    <a:pt x="869" y="1958"/>
                  </a:cubicBezTo>
                  <a:cubicBezTo>
                    <a:pt x="964" y="1878"/>
                    <a:pt x="1044" y="1776"/>
                    <a:pt x="1131" y="1688"/>
                  </a:cubicBezTo>
                  <a:cubicBezTo>
                    <a:pt x="1226" y="1594"/>
                    <a:pt x="1321" y="1506"/>
                    <a:pt x="1416" y="1404"/>
                  </a:cubicBezTo>
                  <a:cubicBezTo>
                    <a:pt x="1503" y="1309"/>
                    <a:pt x="1598" y="1214"/>
                    <a:pt x="1700" y="1134"/>
                  </a:cubicBezTo>
                  <a:cubicBezTo>
                    <a:pt x="1803" y="1054"/>
                    <a:pt x="1890" y="959"/>
                    <a:pt x="1985" y="871"/>
                  </a:cubicBezTo>
                  <a:cubicBezTo>
                    <a:pt x="2073" y="784"/>
                    <a:pt x="2160" y="704"/>
                    <a:pt x="2248" y="631"/>
                  </a:cubicBezTo>
                  <a:cubicBezTo>
                    <a:pt x="2335" y="558"/>
                    <a:pt x="2423" y="499"/>
                    <a:pt x="2503" y="441"/>
                  </a:cubicBezTo>
                  <a:cubicBezTo>
                    <a:pt x="2656" y="317"/>
                    <a:pt x="2788" y="215"/>
                    <a:pt x="2875" y="142"/>
                  </a:cubicBezTo>
                  <a:lnTo>
                    <a:pt x="3021" y="32"/>
                  </a:lnTo>
                  <a:cubicBezTo>
                    <a:pt x="3021" y="25"/>
                    <a:pt x="3021" y="18"/>
                    <a:pt x="3021" y="10"/>
                  </a:cubicBezTo>
                  <a:cubicBezTo>
                    <a:pt x="3016" y="5"/>
                    <a:pt x="3011" y="0"/>
                    <a:pt x="300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1981737" y="1176910"/>
              <a:ext cx="206934" cy="191455"/>
            </a:xfrm>
            <a:custGeom>
              <a:avLst/>
              <a:gdLst/>
              <a:ahLst/>
              <a:cxnLst/>
              <a:rect l="l" t="t" r="r" b="b"/>
              <a:pathLst>
                <a:path w="1204" h="1114" extrusionOk="0">
                  <a:moveTo>
                    <a:pt x="196" y="1"/>
                  </a:moveTo>
                  <a:cubicBezTo>
                    <a:pt x="190" y="1"/>
                    <a:pt x="185" y="4"/>
                    <a:pt x="183" y="12"/>
                  </a:cubicBezTo>
                  <a:cubicBezTo>
                    <a:pt x="146" y="92"/>
                    <a:pt x="117" y="172"/>
                    <a:pt x="95" y="260"/>
                  </a:cubicBezTo>
                  <a:cubicBezTo>
                    <a:pt x="73" y="340"/>
                    <a:pt x="59" y="428"/>
                    <a:pt x="44" y="515"/>
                  </a:cubicBezTo>
                  <a:cubicBezTo>
                    <a:pt x="15" y="683"/>
                    <a:pt x="0" y="858"/>
                    <a:pt x="0" y="1033"/>
                  </a:cubicBezTo>
                  <a:cubicBezTo>
                    <a:pt x="7" y="1048"/>
                    <a:pt x="15" y="1055"/>
                    <a:pt x="37" y="1055"/>
                  </a:cubicBezTo>
                  <a:cubicBezTo>
                    <a:pt x="154" y="1046"/>
                    <a:pt x="271" y="1040"/>
                    <a:pt x="388" y="1040"/>
                  </a:cubicBezTo>
                  <a:cubicBezTo>
                    <a:pt x="461" y="1040"/>
                    <a:pt x="533" y="1042"/>
                    <a:pt x="606" y="1048"/>
                  </a:cubicBezTo>
                  <a:cubicBezTo>
                    <a:pt x="795" y="1062"/>
                    <a:pt x="992" y="1084"/>
                    <a:pt x="1182" y="1113"/>
                  </a:cubicBezTo>
                  <a:cubicBezTo>
                    <a:pt x="1189" y="1113"/>
                    <a:pt x="1197" y="1106"/>
                    <a:pt x="1204" y="1099"/>
                  </a:cubicBezTo>
                  <a:cubicBezTo>
                    <a:pt x="1204" y="1084"/>
                    <a:pt x="1197" y="1077"/>
                    <a:pt x="1189" y="1077"/>
                  </a:cubicBezTo>
                  <a:cubicBezTo>
                    <a:pt x="992" y="1040"/>
                    <a:pt x="803" y="1011"/>
                    <a:pt x="613" y="997"/>
                  </a:cubicBezTo>
                  <a:cubicBezTo>
                    <a:pt x="511" y="989"/>
                    <a:pt x="416" y="989"/>
                    <a:pt x="321" y="989"/>
                  </a:cubicBezTo>
                  <a:cubicBezTo>
                    <a:pt x="287" y="989"/>
                    <a:pt x="253" y="986"/>
                    <a:pt x="221" y="986"/>
                  </a:cubicBezTo>
                  <a:cubicBezTo>
                    <a:pt x="205" y="986"/>
                    <a:pt x="190" y="987"/>
                    <a:pt x="175" y="989"/>
                  </a:cubicBezTo>
                  <a:cubicBezTo>
                    <a:pt x="135" y="989"/>
                    <a:pt x="95" y="994"/>
                    <a:pt x="59" y="996"/>
                  </a:cubicBezTo>
                  <a:lnTo>
                    <a:pt x="59" y="996"/>
                  </a:lnTo>
                  <a:cubicBezTo>
                    <a:pt x="59" y="831"/>
                    <a:pt x="67" y="673"/>
                    <a:pt x="88" y="515"/>
                  </a:cubicBezTo>
                  <a:cubicBezTo>
                    <a:pt x="102" y="428"/>
                    <a:pt x="117" y="347"/>
                    <a:pt x="139" y="260"/>
                  </a:cubicBezTo>
                  <a:cubicBezTo>
                    <a:pt x="153" y="179"/>
                    <a:pt x="175" y="99"/>
                    <a:pt x="212" y="19"/>
                  </a:cubicBezTo>
                  <a:lnTo>
                    <a:pt x="212" y="26"/>
                  </a:lnTo>
                  <a:cubicBezTo>
                    <a:pt x="216" y="12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1937910" y="1133771"/>
              <a:ext cx="205731" cy="191111"/>
            </a:xfrm>
            <a:custGeom>
              <a:avLst/>
              <a:gdLst/>
              <a:ahLst/>
              <a:cxnLst/>
              <a:rect l="l" t="t" r="r" b="b"/>
              <a:pathLst>
                <a:path w="1197" h="1112" extrusionOk="0">
                  <a:moveTo>
                    <a:pt x="205" y="0"/>
                  </a:moveTo>
                  <a:cubicBezTo>
                    <a:pt x="197" y="0"/>
                    <a:pt x="183" y="0"/>
                    <a:pt x="183" y="15"/>
                  </a:cubicBezTo>
                  <a:cubicBezTo>
                    <a:pt x="110" y="168"/>
                    <a:pt x="59" y="343"/>
                    <a:pt x="37" y="518"/>
                  </a:cubicBezTo>
                  <a:cubicBezTo>
                    <a:pt x="15" y="686"/>
                    <a:pt x="1" y="861"/>
                    <a:pt x="1" y="1036"/>
                  </a:cubicBezTo>
                  <a:cubicBezTo>
                    <a:pt x="1" y="1051"/>
                    <a:pt x="15" y="1058"/>
                    <a:pt x="30" y="1058"/>
                  </a:cubicBezTo>
                  <a:cubicBezTo>
                    <a:pt x="125" y="1051"/>
                    <a:pt x="227" y="1043"/>
                    <a:pt x="322" y="1043"/>
                  </a:cubicBezTo>
                  <a:cubicBezTo>
                    <a:pt x="416" y="1043"/>
                    <a:pt x="511" y="1043"/>
                    <a:pt x="606" y="1051"/>
                  </a:cubicBezTo>
                  <a:cubicBezTo>
                    <a:pt x="796" y="1065"/>
                    <a:pt x="985" y="1087"/>
                    <a:pt x="1182" y="1109"/>
                  </a:cubicBezTo>
                  <a:cubicBezTo>
                    <a:pt x="1185" y="1111"/>
                    <a:pt x="1187" y="1112"/>
                    <a:pt x="1189" y="1112"/>
                  </a:cubicBezTo>
                  <a:cubicBezTo>
                    <a:pt x="1193" y="1112"/>
                    <a:pt x="1197" y="1107"/>
                    <a:pt x="1197" y="1102"/>
                  </a:cubicBezTo>
                  <a:cubicBezTo>
                    <a:pt x="1197" y="1094"/>
                    <a:pt x="1197" y="1087"/>
                    <a:pt x="1182" y="1080"/>
                  </a:cubicBezTo>
                  <a:cubicBezTo>
                    <a:pt x="993" y="1043"/>
                    <a:pt x="803" y="1021"/>
                    <a:pt x="613" y="1007"/>
                  </a:cubicBezTo>
                  <a:cubicBezTo>
                    <a:pt x="515" y="996"/>
                    <a:pt x="416" y="990"/>
                    <a:pt x="319" y="990"/>
                  </a:cubicBezTo>
                  <a:cubicBezTo>
                    <a:pt x="231" y="990"/>
                    <a:pt x="144" y="995"/>
                    <a:pt x="59" y="1004"/>
                  </a:cubicBezTo>
                  <a:lnTo>
                    <a:pt x="59" y="1004"/>
                  </a:lnTo>
                  <a:cubicBezTo>
                    <a:pt x="60" y="840"/>
                    <a:pt x="68" y="682"/>
                    <a:pt x="88" y="518"/>
                  </a:cubicBezTo>
                  <a:cubicBezTo>
                    <a:pt x="103" y="438"/>
                    <a:pt x="117" y="350"/>
                    <a:pt x="139" y="270"/>
                  </a:cubicBezTo>
                  <a:cubicBezTo>
                    <a:pt x="154" y="190"/>
                    <a:pt x="183" y="102"/>
                    <a:pt x="212" y="29"/>
                  </a:cubicBezTo>
                  <a:cubicBezTo>
                    <a:pt x="219" y="15"/>
                    <a:pt x="212" y="7"/>
                    <a:pt x="20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1842694" y="1092695"/>
              <a:ext cx="166544" cy="150380"/>
            </a:xfrm>
            <a:custGeom>
              <a:avLst/>
              <a:gdLst/>
              <a:ahLst/>
              <a:cxnLst/>
              <a:rect l="l" t="t" r="r" b="b"/>
              <a:pathLst>
                <a:path w="969" h="875" extrusionOk="0">
                  <a:moveTo>
                    <a:pt x="362" y="1"/>
                  </a:moveTo>
                  <a:cubicBezTo>
                    <a:pt x="358" y="1"/>
                    <a:pt x="354" y="2"/>
                    <a:pt x="351" y="6"/>
                  </a:cubicBezTo>
                  <a:cubicBezTo>
                    <a:pt x="322" y="35"/>
                    <a:pt x="300" y="57"/>
                    <a:pt x="278" y="86"/>
                  </a:cubicBezTo>
                  <a:cubicBezTo>
                    <a:pt x="256" y="108"/>
                    <a:pt x="242" y="144"/>
                    <a:pt x="220" y="166"/>
                  </a:cubicBezTo>
                  <a:cubicBezTo>
                    <a:pt x="183" y="224"/>
                    <a:pt x="154" y="290"/>
                    <a:pt x="132" y="348"/>
                  </a:cubicBezTo>
                  <a:cubicBezTo>
                    <a:pt x="74" y="480"/>
                    <a:pt x="30" y="611"/>
                    <a:pt x="8" y="742"/>
                  </a:cubicBezTo>
                  <a:cubicBezTo>
                    <a:pt x="1" y="742"/>
                    <a:pt x="1" y="742"/>
                    <a:pt x="8" y="750"/>
                  </a:cubicBezTo>
                  <a:cubicBezTo>
                    <a:pt x="1" y="764"/>
                    <a:pt x="16" y="779"/>
                    <a:pt x="37" y="779"/>
                  </a:cubicBezTo>
                  <a:cubicBezTo>
                    <a:pt x="86" y="779"/>
                    <a:pt x="135" y="776"/>
                    <a:pt x="186" y="776"/>
                  </a:cubicBezTo>
                  <a:cubicBezTo>
                    <a:pt x="211" y="776"/>
                    <a:pt x="237" y="776"/>
                    <a:pt x="264" y="779"/>
                  </a:cubicBezTo>
                  <a:cubicBezTo>
                    <a:pt x="337" y="779"/>
                    <a:pt x="417" y="786"/>
                    <a:pt x="490" y="794"/>
                  </a:cubicBezTo>
                  <a:cubicBezTo>
                    <a:pt x="643" y="808"/>
                    <a:pt x="796" y="837"/>
                    <a:pt x="949" y="874"/>
                  </a:cubicBezTo>
                  <a:lnTo>
                    <a:pt x="942" y="874"/>
                  </a:lnTo>
                  <a:cubicBezTo>
                    <a:pt x="944" y="875"/>
                    <a:pt x="945" y="875"/>
                    <a:pt x="947" y="875"/>
                  </a:cubicBezTo>
                  <a:cubicBezTo>
                    <a:pt x="959" y="875"/>
                    <a:pt x="969" y="851"/>
                    <a:pt x="949" y="845"/>
                  </a:cubicBezTo>
                  <a:cubicBezTo>
                    <a:pt x="796" y="801"/>
                    <a:pt x="643" y="764"/>
                    <a:pt x="490" y="742"/>
                  </a:cubicBezTo>
                  <a:cubicBezTo>
                    <a:pt x="365" y="731"/>
                    <a:pt x="240" y="719"/>
                    <a:pt x="111" y="719"/>
                  </a:cubicBezTo>
                  <a:cubicBezTo>
                    <a:pt x="96" y="719"/>
                    <a:pt x="81" y="719"/>
                    <a:pt x="66" y="719"/>
                  </a:cubicBezTo>
                  <a:lnTo>
                    <a:pt x="66" y="719"/>
                  </a:lnTo>
                  <a:cubicBezTo>
                    <a:pt x="88" y="601"/>
                    <a:pt x="123" y="483"/>
                    <a:pt x="169" y="378"/>
                  </a:cubicBezTo>
                  <a:cubicBezTo>
                    <a:pt x="198" y="312"/>
                    <a:pt x="227" y="254"/>
                    <a:pt x="264" y="195"/>
                  </a:cubicBezTo>
                  <a:cubicBezTo>
                    <a:pt x="278" y="166"/>
                    <a:pt x="293" y="137"/>
                    <a:pt x="315" y="108"/>
                  </a:cubicBezTo>
                  <a:cubicBezTo>
                    <a:pt x="329" y="79"/>
                    <a:pt x="351" y="57"/>
                    <a:pt x="373" y="35"/>
                  </a:cubicBezTo>
                  <a:cubicBezTo>
                    <a:pt x="390" y="18"/>
                    <a:pt x="376" y="1"/>
                    <a:pt x="36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1786149" y="1056259"/>
              <a:ext cx="142998" cy="130272"/>
            </a:xfrm>
            <a:custGeom>
              <a:avLst/>
              <a:gdLst/>
              <a:ahLst/>
              <a:cxnLst/>
              <a:rect l="l" t="t" r="r" b="b"/>
              <a:pathLst>
                <a:path w="832" h="758" extrusionOk="0">
                  <a:moveTo>
                    <a:pt x="383" y="1"/>
                  </a:moveTo>
                  <a:cubicBezTo>
                    <a:pt x="380" y="1"/>
                    <a:pt x="376" y="2"/>
                    <a:pt x="372" y="6"/>
                  </a:cubicBezTo>
                  <a:cubicBezTo>
                    <a:pt x="350" y="28"/>
                    <a:pt x="329" y="50"/>
                    <a:pt x="307" y="79"/>
                  </a:cubicBezTo>
                  <a:cubicBezTo>
                    <a:pt x="285" y="101"/>
                    <a:pt x="263" y="130"/>
                    <a:pt x="248" y="152"/>
                  </a:cubicBezTo>
                  <a:cubicBezTo>
                    <a:pt x="212" y="210"/>
                    <a:pt x="175" y="261"/>
                    <a:pt x="146" y="320"/>
                  </a:cubicBezTo>
                  <a:cubicBezTo>
                    <a:pt x="88" y="436"/>
                    <a:pt x="37" y="553"/>
                    <a:pt x="0" y="677"/>
                  </a:cubicBezTo>
                  <a:cubicBezTo>
                    <a:pt x="0" y="685"/>
                    <a:pt x="0" y="685"/>
                    <a:pt x="0" y="692"/>
                  </a:cubicBezTo>
                  <a:cubicBezTo>
                    <a:pt x="0" y="706"/>
                    <a:pt x="15" y="721"/>
                    <a:pt x="29" y="721"/>
                  </a:cubicBezTo>
                  <a:cubicBezTo>
                    <a:pt x="95" y="721"/>
                    <a:pt x="161" y="714"/>
                    <a:pt x="226" y="714"/>
                  </a:cubicBezTo>
                  <a:cubicBezTo>
                    <a:pt x="270" y="714"/>
                    <a:pt x="314" y="710"/>
                    <a:pt x="358" y="710"/>
                  </a:cubicBezTo>
                  <a:cubicBezTo>
                    <a:pt x="380" y="710"/>
                    <a:pt x="402" y="711"/>
                    <a:pt x="423" y="714"/>
                  </a:cubicBezTo>
                  <a:cubicBezTo>
                    <a:pt x="489" y="714"/>
                    <a:pt x="555" y="721"/>
                    <a:pt x="620" y="728"/>
                  </a:cubicBezTo>
                  <a:cubicBezTo>
                    <a:pt x="686" y="736"/>
                    <a:pt x="744" y="743"/>
                    <a:pt x="810" y="757"/>
                  </a:cubicBezTo>
                  <a:cubicBezTo>
                    <a:pt x="825" y="757"/>
                    <a:pt x="832" y="750"/>
                    <a:pt x="832" y="743"/>
                  </a:cubicBezTo>
                  <a:cubicBezTo>
                    <a:pt x="832" y="736"/>
                    <a:pt x="832" y="728"/>
                    <a:pt x="817" y="721"/>
                  </a:cubicBezTo>
                  <a:cubicBezTo>
                    <a:pt x="693" y="692"/>
                    <a:pt x="562" y="670"/>
                    <a:pt x="423" y="663"/>
                  </a:cubicBezTo>
                  <a:cubicBezTo>
                    <a:pt x="306" y="656"/>
                    <a:pt x="188" y="655"/>
                    <a:pt x="70" y="655"/>
                  </a:cubicBezTo>
                  <a:lnTo>
                    <a:pt x="70" y="655"/>
                  </a:lnTo>
                  <a:cubicBezTo>
                    <a:pt x="104" y="551"/>
                    <a:pt x="144" y="446"/>
                    <a:pt x="190" y="342"/>
                  </a:cubicBezTo>
                  <a:cubicBezTo>
                    <a:pt x="219" y="283"/>
                    <a:pt x="248" y="232"/>
                    <a:pt x="285" y="181"/>
                  </a:cubicBezTo>
                  <a:cubicBezTo>
                    <a:pt x="299" y="152"/>
                    <a:pt x="321" y="123"/>
                    <a:pt x="336" y="101"/>
                  </a:cubicBezTo>
                  <a:cubicBezTo>
                    <a:pt x="358" y="79"/>
                    <a:pt x="380" y="50"/>
                    <a:pt x="394" y="28"/>
                  </a:cubicBezTo>
                  <a:cubicBezTo>
                    <a:pt x="402" y="21"/>
                    <a:pt x="402" y="13"/>
                    <a:pt x="394" y="6"/>
                  </a:cubicBezTo>
                  <a:cubicBezTo>
                    <a:pt x="391" y="2"/>
                    <a:pt x="387" y="1"/>
                    <a:pt x="38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2063375" y="1321279"/>
              <a:ext cx="172044" cy="149864"/>
            </a:xfrm>
            <a:custGeom>
              <a:avLst/>
              <a:gdLst/>
              <a:ahLst/>
              <a:cxnLst/>
              <a:rect l="l" t="t" r="r" b="b"/>
              <a:pathLst>
                <a:path w="1001" h="872" extrusionOk="0">
                  <a:moveTo>
                    <a:pt x="56" y="0"/>
                  </a:moveTo>
                  <a:cubicBezTo>
                    <a:pt x="48" y="0"/>
                    <a:pt x="45" y="6"/>
                    <a:pt x="45" y="11"/>
                  </a:cubicBezTo>
                  <a:cubicBezTo>
                    <a:pt x="8" y="135"/>
                    <a:pt x="1" y="259"/>
                    <a:pt x="8" y="375"/>
                  </a:cubicBezTo>
                  <a:cubicBezTo>
                    <a:pt x="16" y="499"/>
                    <a:pt x="30" y="624"/>
                    <a:pt x="52" y="740"/>
                  </a:cubicBezTo>
                  <a:cubicBezTo>
                    <a:pt x="59" y="755"/>
                    <a:pt x="67" y="769"/>
                    <a:pt x="81" y="769"/>
                  </a:cubicBezTo>
                  <a:cubicBezTo>
                    <a:pt x="108" y="768"/>
                    <a:pt x="135" y="768"/>
                    <a:pt x="162" y="768"/>
                  </a:cubicBezTo>
                  <a:cubicBezTo>
                    <a:pt x="286" y="768"/>
                    <a:pt x="407" y="781"/>
                    <a:pt x="534" y="799"/>
                  </a:cubicBezTo>
                  <a:cubicBezTo>
                    <a:pt x="679" y="820"/>
                    <a:pt x="833" y="842"/>
                    <a:pt x="979" y="872"/>
                  </a:cubicBezTo>
                  <a:cubicBezTo>
                    <a:pt x="986" y="872"/>
                    <a:pt x="993" y="872"/>
                    <a:pt x="1000" y="864"/>
                  </a:cubicBezTo>
                  <a:cubicBezTo>
                    <a:pt x="1000" y="857"/>
                    <a:pt x="1000" y="842"/>
                    <a:pt x="986" y="842"/>
                  </a:cubicBezTo>
                  <a:cubicBezTo>
                    <a:pt x="840" y="806"/>
                    <a:pt x="694" y="777"/>
                    <a:pt x="541" y="755"/>
                  </a:cubicBezTo>
                  <a:cubicBezTo>
                    <a:pt x="468" y="740"/>
                    <a:pt x="388" y="733"/>
                    <a:pt x="315" y="718"/>
                  </a:cubicBezTo>
                  <a:cubicBezTo>
                    <a:pt x="242" y="712"/>
                    <a:pt x="176" y="711"/>
                    <a:pt x="105" y="711"/>
                  </a:cubicBezTo>
                  <a:lnTo>
                    <a:pt x="105" y="711"/>
                  </a:lnTo>
                  <a:cubicBezTo>
                    <a:pt x="85" y="598"/>
                    <a:pt x="66" y="490"/>
                    <a:pt x="59" y="383"/>
                  </a:cubicBezTo>
                  <a:cubicBezTo>
                    <a:pt x="52" y="259"/>
                    <a:pt x="52" y="142"/>
                    <a:pt x="81" y="25"/>
                  </a:cubicBezTo>
                  <a:cubicBezTo>
                    <a:pt x="81" y="11"/>
                    <a:pt x="74" y="3"/>
                    <a:pt x="67" y="3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2098436" y="1380230"/>
              <a:ext cx="159498" cy="137662"/>
            </a:xfrm>
            <a:custGeom>
              <a:avLst/>
              <a:gdLst/>
              <a:ahLst/>
              <a:cxnLst/>
              <a:rect l="l" t="t" r="r" b="b"/>
              <a:pathLst>
                <a:path w="928" h="801" extrusionOk="0">
                  <a:moveTo>
                    <a:pt x="60" y="0"/>
                  </a:moveTo>
                  <a:cubicBezTo>
                    <a:pt x="55" y="0"/>
                    <a:pt x="50" y="5"/>
                    <a:pt x="44" y="11"/>
                  </a:cubicBezTo>
                  <a:cubicBezTo>
                    <a:pt x="15" y="120"/>
                    <a:pt x="1" y="237"/>
                    <a:pt x="8" y="353"/>
                  </a:cubicBezTo>
                  <a:cubicBezTo>
                    <a:pt x="15" y="463"/>
                    <a:pt x="23" y="580"/>
                    <a:pt x="44" y="689"/>
                  </a:cubicBezTo>
                  <a:cubicBezTo>
                    <a:pt x="52" y="704"/>
                    <a:pt x="59" y="711"/>
                    <a:pt x="74" y="711"/>
                  </a:cubicBezTo>
                  <a:cubicBezTo>
                    <a:pt x="98" y="710"/>
                    <a:pt x="123" y="709"/>
                    <a:pt x="147" y="709"/>
                  </a:cubicBezTo>
                  <a:cubicBezTo>
                    <a:pt x="261" y="709"/>
                    <a:pt x="375" y="722"/>
                    <a:pt x="489" y="740"/>
                  </a:cubicBezTo>
                  <a:cubicBezTo>
                    <a:pt x="628" y="755"/>
                    <a:pt x="767" y="777"/>
                    <a:pt x="898" y="798"/>
                  </a:cubicBezTo>
                  <a:cubicBezTo>
                    <a:pt x="901" y="800"/>
                    <a:pt x="903" y="800"/>
                    <a:pt x="906" y="800"/>
                  </a:cubicBezTo>
                  <a:cubicBezTo>
                    <a:pt x="915" y="800"/>
                    <a:pt x="920" y="790"/>
                    <a:pt x="920" y="784"/>
                  </a:cubicBezTo>
                  <a:cubicBezTo>
                    <a:pt x="927" y="777"/>
                    <a:pt x="920" y="762"/>
                    <a:pt x="913" y="762"/>
                  </a:cubicBezTo>
                  <a:cubicBezTo>
                    <a:pt x="774" y="726"/>
                    <a:pt x="635" y="704"/>
                    <a:pt x="497" y="682"/>
                  </a:cubicBezTo>
                  <a:cubicBezTo>
                    <a:pt x="431" y="667"/>
                    <a:pt x="358" y="660"/>
                    <a:pt x="285" y="653"/>
                  </a:cubicBezTo>
                  <a:cubicBezTo>
                    <a:pt x="249" y="649"/>
                    <a:pt x="214" y="647"/>
                    <a:pt x="179" y="647"/>
                  </a:cubicBezTo>
                  <a:cubicBezTo>
                    <a:pt x="153" y="647"/>
                    <a:pt x="126" y="648"/>
                    <a:pt x="98" y="650"/>
                  </a:cubicBezTo>
                  <a:lnTo>
                    <a:pt x="98" y="650"/>
                  </a:lnTo>
                  <a:cubicBezTo>
                    <a:pt x="79" y="549"/>
                    <a:pt x="66" y="448"/>
                    <a:pt x="59" y="346"/>
                  </a:cubicBezTo>
                  <a:cubicBezTo>
                    <a:pt x="52" y="237"/>
                    <a:pt x="59" y="127"/>
                    <a:pt x="81" y="25"/>
                  </a:cubicBezTo>
                  <a:cubicBezTo>
                    <a:pt x="81" y="11"/>
                    <a:pt x="81" y="3"/>
                    <a:pt x="66" y="3"/>
                  </a:cubicBezTo>
                  <a:cubicBezTo>
                    <a:pt x="64" y="1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"/>
          <p:cNvGrpSpPr/>
          <p:nvPr/>
        </p:nvGrpSpPr>
        <p:grpSpPr>
          <a:xfrm rot="1450734">
            <a:off x="7564400" y="3984147"/>
            <a:ext cx="337392" cy="1039631"/>
            <a:chOff x="-835711" y="1555019"/>
            <a:chExt cx="337381" cy="1039598"/>
          </a:xfrm>
        </p:grpSpPr>
        <p:sp>
          <p:nvSpPr>
            <p:cNvPr id="186" name="Google Shape;186;p2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2"/>
          <p:cNvGrpSpPr/>
          <p:nvPr/>
        </p:nvGrpSpPr>
        <p:grpSpPr>
          <a:xfrm>
            <a:off x="1011015" y="4254161"/>
            <a:ext cx="131825" cy="221707"/>
            <a:chOff x="-2996110" y="1085648"/>
            <a:chExt cx="131825" cy="221707"/>
          </a:xfrm>
        </p:grpSpPr>
        <p:sp>
          <p:nvSpPr>
            <p:cNvPr id="201" name="Google Shape;201;p2"/>
            <p:cNvSpPr/>
            <p:nvPr/>
          </p:nvSpPr>
          <p:spPr>
            <a:xfrm>
              <a:off x="-2902098" y="1233111"/>
              <a:ext cx="37812" cy="74245"/>
            </a:xfrm>
            <a:custGeom>
              <a:avLst/>
              <a:gdLst/>
              <a:ahLst/>
              <a:cxnLst/>
              <a:rect l="l" t="t" r="r" b="b"/>
              <a:pathLst>
                <a:path w="220" h="432" extrusionOk="0">
                  <a:moveTo>
                    <a:pt x="98" y="0"/>
                  </a:moveTo>
                  <a:cubicBezTo>
                    <a:pt x="67" y="0"/>
                    <a:pt x="38" y="15"/>
                    <a:pt x="22" y="42"/>
                  </a:cubicBezTo>
                  <a:cubicBezTo>
                    <a:pt x="15" y="64"/>
                    <a:pt x="8" y="86"/>
                    <a:pt x="8" y="101"/>
                  </a:cubicBezTo>
                  <a:cubicBezTo>
                    <a:pt x="0" y="144"/>
                    <a:pt x="0" y="188"/>
                    <a:pt x="8" y="232"/>
                  </a:cubicBezTo>
                  <a:cubicBezTo>
                    <a:pt x="8" y="268"/>
                    <a:pt x="22" y="312"/>
                    <a:pt x="37" y="349"/>
                  </a:cubicBezTo>
                  <a:cubicBezTo>
                    <a:pt x="44" y="370"/>
                    <a:pt x="59" y="385"/>
                    <a:pt x="73" y="407"/>
                  </a:cubicBezTo>
                  <a:cubicBezTo>
                    <a:pt x="73" y="414"/>
                    <a:pt x="81" y="422"/>
                    <a:pt x="95" y="422"/>
                  </a:cubicBezTo>
                  <a:cubicBezTo>
                    <a:pt x="104" y="429"/>
                    <a:pt x="115" y="432"/>
                    <a:pt x="126" y="432"/>
                  </a:cubicBezTo>
                  <a:cubicBezTo>
                    <a:pt x="150" y="432"/>
                    <a:pt x="175" y="417"/>
                    <a:pt x="190" y="392"/>
                  </a:cubicBezTo>
                  <a:cubicBezTo>
                    <a:pt x="197" y="370"/>
                    <a:pt x="205" y="356"/>
                    <a:pt x="212" y="334"/>
                  </a:cubicBezTo>
                  <a:cubicBezTo>
                    <a:pt x="219" y="290"/>
                    <a:pt x="219" y="246"/>
                    <a:pt x="219" y="203"/>
                  </a:cubicBezTo>
                  <a:cubicBezTo>
                    <a:pt x="212" y="166"/>
                    <a:pt x="205" y="122"/>
                    <a:pt x="190" y="86"/>
                  </a:cubicBezTo>
                  <a:cubicBezTo>
                    <a:pt x="183" y="64"/>
                    <a:pt x="168" y="49"/>
                    <a:pt x="161" y="28"/>
                  </a:cubicBezTo>
                  <a:cubicBezTo>
                    <a:pt x="146" y="20"/>
                    <a:pt x="139" y="13"/>
                    <a:pt x="132" y="6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2919628" y="1085648"/>
              <a:ext cx="37640" cy="55512"/>
            </a:xfrm>
            <a:custGeom>
              <a:avLst/>
              <a:gdLst/>
              <a:ahLst/>
              <a:cxnLst/>
              <a:rect l="l" t="t" r="r" b="b"/>
              <a:pathLst>
                <a:path w="219" h="323" extrusionOk="0">
                  <a:moveTo>
                    <a:pt x="112" y="1"/>
                  </a:moveTo>
                  <a:cubicBezTo>
                    <a:pt x="88" y="1"/>
                    <a:pt x="64" y="12"/>
                    <a:pt x="44" y="32"/>
                  </a:cubicBezTo>
                  <a:cubicBezTo>
                    <a:pt x="29" y="39"/>
                    <a:pt x="22" y="54"/>
                    <a:pt x="15" y="68"/>
                  </a:cubicBezTo>
                  <a:cubicBezTo>
                    <a:pt x="7" y="98"/>
                    <a:pt x="0" y="127"/>
                    <a:pt x="0" y="163"/>
                  </a:cubicBezTo>
                  <a:cubicBezTo>
                    <a:pt x="0" y="193"/>
                    <a:pt x="7" y="222"/>
                    <a:pt x="15" y="251"/>
                  </a:cubicBezTo>
                  <a:cubicBezTo>
                    <a:pt x="22" y="265"/>
                    <a:pt x="29" y="280"/>
                    <a:pt x="44" y="295"/>
                  </a:cubicBezTo>
                  <a:lnTo>
                    <a:pt x="51" y="295"/>
                  </a:lnTo>
                  <a:cubicBezTo>
                    <a:pt x="66" y="313"/>
                    <a:pt x="86" y="322"/>
                    <a:pt x="107" y="322"/>
                  </a:cubicBezTo>
                  <a:cubicBezTo>
                    <a:pt x="128" y="322"/>
                    <a:pt x="150" y="313"/>
                    <a:pt x="168" y="295"/>
                  </a:cubicBezTo>
                  <a:cubicBezTo>
                    <a:pt x="175" y="287"/>
                    <a:pt x="183" y="273"/>
                    <a:pt x="190" y="258"/>
                  </a:cubicBezTo>
                  <a:cubicBezTo>
                    <a:pt x="219" y="200"/>
                    <a:pt x="219" y="134"/>
                    <a:pt x="197" y="76"/>
                  </a:cubicBezTo>
                  <a:cubicBezTo>
                    <a:pt x="197" y="61"/>
                    <a:pt x="190" y="47"/>
                    <a:pt x="175" y="32"/>
                  </a:cubicBezTo>
                  <a:lnTo>
                    <a:pt x="168" y="25"/>
                  </a:lnTo>
                  <a:cubicBezTo>
                    <a:pt x="151" y="8"/>
                    <a:pt x="132" y="1"/>
                    <a:pt x="11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2996110" y="1135318"/>
              <a:ext cx="39015" cy="72870"/>
            </a:xfrm>
            <a:custGeom>
              <a:avLst/>
              <a:gdLst/>
              <a:ahLst/>
              <a:cxnLst/>
              <a:rect l="l" t="t" r="r" b="b"/>
              <a:pathLst>
                <a:path w="227" h="424" extrusionOk="0">
                  <a:moveTo>
                    <a:pt x="92" y="0"/>
                  </a:moveTo>
                  <a:cubicBezTo>
                    <a:pt x="60" y="0"/>
                    <a:pt x="33" y="17"/>
                    <a:pt x="22" y="49"/>
                  </a:cubicBezTo>
                  <a:cubicBezTo>
                    <a:pt x="15" y="64"/>
                    <a:pt x="7" y="86"/>
                    <a:pt x="7" y="108"/>
                  </a:cubicBezTo>
                  <a:cubicBezTo>
                    <a:pt x="0" y="152"/>
                    <a:pt x="0" y="188"/>
                    <a:pt x="15" y="232"/>
                  </a:cubicBezTo>
                  <a:cubicBezTo>
                    <a:pt x="22" y="276"/>
                    <a:pt x="37" y="312"/>
                    <a:pt x="58" y="349"/>
                  </a:cubicBezTo>
                  <a:cubicBezTo>
                    <a:pt x="66" y="370"/>
                    <a:pt x="80" y="385"/>
                    <a:pt x="88" y="400"/>
                  </a:cubicBezTo>
                  <a:cubicBezTo>
                    <a:pt x="95" y="407"/>
                    <a:pt x="110" y="414"/>
                    <a:pt x="117" y="421"/>
                  </a:cubicBezTo>
                  <a:cubicBezTo>
                    <a:pt x="123" y="423"/>
                    <a:pt x="129" y="423"/>
                    <a:pt x="135" y="423"/>
                  </a:cubicBezTo>
                  <a:cubicBezTo>
                    <a:pt x="167" y="423"/>
                    <a:pt x="199" y="408"/>
                    <a:pt x="212" y="378"/>
                  </a:cubicBezTo>
                  <a:cubicBezTo>
                    <a:pt x="219" y="363"/>
                    <a:pt x="219" y="341"/>
                    <a:pt x="226" y="319"/>
                  </a:cubicBezTo>
                  <a:cubicBezTo>
                    <a:pt x="226" y="276"/>
                    <a:pt x="226" y="232"/>
                    <a:pt x="226" y="195"/>
                  </a:cubicBezTo>
                  <a:cubicBezTo>
                    <a:pt x="219" y="152"/>
                    <a:pt x="204" y="115"/>
                    <a:pt x="190" y="71"/>
                  </a:cubicBezTo>
                  <a:cubicBezTo>
                    <a:pt x="175" y="57"/>
                    <a:pt x="168" y="42"/>
                    <a:pt x="153" y="20"/>
                  </a:cubicBezTo>
                  <a:cubicBezTo>
                    <a:pt x="146" y="13"/>
                    <a:pt x="131" y="6"/>
                    <a:pt x="124" y="6"/>
                  </a:cubicBezTo>
                  <a:cubicBezTo>
                    <a:pt x="113" y="2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3318617">
            <a:off x="4824843" y="337245"/>
            <a:ext cx="131817" cy="221695"/>
            <a:chOff x="-2996110" y="1085648"/>
            <a:chExt cx="131825" cy="221707"/>
          </a:xfrm>
        </p:grpSpPr>
        <p:sp>
          <p:nvSpPr>
            <p:cNvPr id="205" name="Google Shape;205;p2"/>
            <p:cNvSpPr/>
            <p:nvPr/>
          </p:nvSpPr>
          <p:spPr>
            <a:xfrm>
              <a:off x="-2902098" y="1233111"/>
              <a:ext cx="37812" cy="74245"/>
            </a:xfrm>
            <a:custGeom>
              <a:avLst/>
              <a:gdLst/>
              <a:ahLst/>
              <a:cxnLst/>
              <a:rect l="l" t="t" r="r" b="b"/>
              <a:pathLst>
                <a:path w="220" h="432" extrusionOk="0">
                  <a:moveTo>
                    <a:pt x="98" y="0"/>
                  </a:moveTo>
                  <a:cubicBezTo>
                    <a:pt x="67" y="0"/>
                    <a:pt x="38" y="15"/>
                    <a:pt x="22" y="42"/>
                  </a:cubicBezTo>
                  <a:cubicBezTo>
                    <a:pt x="15" y="64"/>
                    <a:pt x="8" y="86"/>
                    <a:pt x="8" y="101"/>
                  </a:cubicBezTo>
                  <a:cubicBezTo>
                    <a:pt x="0" y="144"/>
                    <a:pt x="0" y="188"/>
                    <a:pt x="8" y="232"/>
                  </a:cubicBezTo>
                  <a:cubicBezTo>
                    <a:pt x="8" y="268"/>
                    <a:pt x="22" y="312"/>
                    <a:pt x="37" y="349"/>
                  </a:cubicBezTo>
                  <a:cubicBezTo>
                    <a:pt x="44" y="370"/>
                    <a:pt x="59" y="385"/>
                    <a:pt x="73" y="407"/>
                  </a:cubicBezTo>
                  <a:cubicBezTo>
                    <a:pt x="73" y="414"/>
                    <a:pt x="81" y="422"/>
                    <a:pt x="95" y="422"/>
                  </a:cubicBezTo>
                  <a:cubicBezTo>
                    <a:pt x="104" y="429"/>
                    <a:pt x="115" y="432"/>
                    <a:pt x="126" y="432"/>
                  </a:cubicBezTo>
                  <a:cubicBezTo>
                    <a:pt x="150" y="432"/>
                    <a:pt x="175" y="417"/>
                    <a:pt x="190" y="392"/>
                  </a:cubicBezTo>
                  <a:cubicBezTo>
                    <a:pt x="197" y="370"/>
                    <a:pt x="205" y="356"/>
                    <a:pt x="212" y="334"/>
                  </a:cubicBezTo>
                  <a:cubicBezTo>
                    <a:pt x="219" y="290"/>
                    <a:pt x="219" y="246"/>
                    <a:pt x="219" y="203"/>
                  </a:cubicBezTo>
                  <a:cubicBezTo>
                    <a:pt x="212" y="166"/>
                    <a:pt x="205" y="122"/>
                    <a:pt x="190" y="86"/>
                  </a:cubicBezTo>
                  <a:cubicBezTo>
                    <a:pt x="183" y="64"/>
                    <a:pt x="168" y="49"/>
                    <a:pt x="161" y="28"/>
                  </a:cubicBezTo>
                  <a:cubicBezTo>
                    <a:pt x="146" y="20"/>
                    <a:pt x="139" y="13"/>
                    <a:pt x="132" y="6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2919628" y="1085648"/>
              <a:ext cx="37640" cy="55512"/>
            </a:xfrm>
            <a:custGeom>
              <a:avLst/>
              <a:gdLst/>
              <a:ahLst/>
              <a:cxnLst/>
              <a:rect l="l" t="t" r="r" b="b"/>
              <a:pathLst>
                <a:path w="219" h="323" extrusionOk="0">
                  <a:moveTo>
                    <a:pt x="112" y="1"/>
                  </a:moveTo>
                  <a:cubicBezTo>
                    <a:pt x="88" y="1"/>
                    <a:pt x="64" y="12"/>
                    <a:pt x="44" y="32"/>
                  </a:cubicBezTo>
                  <a:cubicBezTo>
                    <a:pt x="29" y="39"/>
                    <a:pt x="22" y="54"/>
                    <a:pt x="15" y="68"/>
                  </a:cubicBezTo>
                  <a:cubicBezTo>
                    <a:pt x="7" y="98"/>
                    <a:pt x="0" y="127"/>
                    <a:pt x="0" y="163"/>
                  </a:cubicBezTo>
                  <a:cubicBezTo>
                    <a:pt x="0" y="193"/>
                    <a:pt x="7" y="222"/>
                    <a:pt x="15" y="251"/>
                  </a:cubicBezTo>
                  <a:cubicBezTo>
                    <a:pt x="22" y="265"/>
                    <a:pt x="29" y="280"/>
                    <a:pt x="44" y="295"/>
                  </a:cubicBezTo>
                  <a:lnTo>
                    <a:pt x="51" y="295"/>
                  </a:lnTo>
                  <a:cubicBezTo>
                    <a:pt x="66" y="313"/>
                    <a:pt x="86" y="322"/>
                    <a:pt x="107" y="322"/>
                  </a:cubicBezTo>
                  <a:cubicBezTo>
                    <a:pt x="128" y="322"/>
                    <a:pt x="150" y="313"/>
                    <a:pt x="168" y="295"/>
                  </a:cubicBezTo>
                  <a:cubicBezTo>
                    <a:pt x="175" y="287"/>
                    <a:pt x="183" y="273"/>
                    <a:pt x="190" y="258"/>
                  </a:cubicBezTo>
                  <a:cubicBezTo>
                    <a:pt x="219" y="200"/>
                    <a:pt x="219" y="134"/>
                    <a:pt x="197" y="76"/>
                  </a:cubicBezTo>
                  <a:cubicBezTo>
                    <a:pt x="197" y="61"/>
                    <a:pt x="190" y="47"/>
                    <a:pt x="175" y="32"/>
                  </a:cubicBezTo>
                  <a:lnTo>
                    <a:pt x="168" y="25"/>
                  </a:lnTo>
                  <a:cubicBezTo>
                    <a:pt x="151" y="8"/>
                    <a:pt x="132" y="1"/>
                    <a:pt x="11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2996110" y="1135318"/>
              <a:ext cx="39015" cy="72870"/>
            </a:xfrm>
            <a:custGeom>
              <a:avLst/>
              <a:gdLst/>
              <a:ahLst/>
              <a:cxnLst/>
              <a:rect l="l" t="t" r="r" b="b"/>
              <a:pathLst>
                <a:path w="227" h="424" extrusionOk="0">
                  <a:moveTo>
                    <a:pt x="92" y="0"/>
                  </a:moveTo>
                  <a:cubicBezTo>
                    <a:pt x="60" y="0"/>
                    <a:pt x="33" y="17"/>
                    <a:pt x="22" y="49"/>
                  </a:cubicBezTo>
                  <a:cubicBezTo>
                    <a:pt x="15" y="64"/>
                    <a:pt x="7" y="86"/>
                    <a:pt x="7" y="108"/>
                  </a:cubicBezTo>
                  <a:cubicBezTo>
                    <a:pt x="0" y="152"/>
                    <a:pt x="0" y="188"/>
                    <a:pt x="15" y="232"/>
                  </a:cubicBezTo>
                  <a:cubicBezTo>
                    <a:pt x="22" y="276"/>
                    <a:pt x="37" y="312"/>
                    <a:pt x="58" y="349"/>
                  </a:cubicBezTo>
                  <a:cubicBezTo>
                    <a:pt x="66" y="370"/>
                    <a:pt x="80" y="385"/>
                    <a:pt x="88" y="400"/>
                  </a:cubicBezTo>
                  <a:cubicBezTo>
                    <a:pt x="95" y="407"/>
                    <a:pt x="110" y="414"/>
                    <a:pt x="117" y="421"/>
                  </a:cubicBezTo>
                  <a:cubicBezTo>
                    <a:pt x="123" y="423"/>
                    <a:pt x="129" y="423"/>
                    <a:pt x="135" y="423"/>
                  </a:cubicBezTo>
                  <a:cubicBezTo>
                    <a:pt x="167" y="423"/>
                    <a:pt x="199" y="408"/>
                    <a:pt x="212" y="378"/>
                  </a:cubicBezTo>
                  <a:cubicBezTo>
                    <a:pt x="219" y="363"/>
                    <a:pt x="219" y="341"/>
                    <a:pt x="226" y="319"/>
                  </a:cubicBezTo>
                  <a:cubicBezTo>
                    <a:pt x="226" y="276"/>
                    <a:pt x="226" y="232"/>
                    <a:pt x="226" y="195"/>
                  </a:cubicBezTo>
                  <a:cubicBezTo>
                    <a:pt x="219" y="152"/>
                    <a:pt x="204" y="115"/>
                    <a:pt x="190" y="71"/>
                  </a:cubicBezTo>
                  <a:cubicBezTo>
                    <a:pt x="175" y="57"/>
                    <a:pt x="168" y="42"/>
                    <a:pt x="153" y="20"/>
                  </a:cubicBezTo>
                  <a:cubicBezTo>
                    <a:pt x="146" y="13"/>
                    <a:pt x="131" y="6"/>
                    <a:pt x="124" y="6"/>
                  </a:cubicBezTo>
                  <a:cubicBezTo>
                    <a:pt x="113" y="2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"/>
          <p:cNvGrpSpPr/>
          <p:nvPr/>
        </p:nvGrpSpPr>
        <p:grpSpPr>
          <a:xfrm rot="-1384589">
            <a:off x="4246054" y="3345473"/>
            <a:ext cx="168364" cy="518792"/>
            <a:chOff x="-835711" y="1555019"/>
            <a:chExt cx="337381" cy="1039598"/>
          </a:xfrm>
        </p:grpSpPr>
        <p:sp>
          <p:nvSpPr>
            <p:cNvPr id="209" name="Google Shape;209;p2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1086747">
            <a:off x="7152951" y="473040"/>
            <a:ext cx="989466" cy="466920"/>
            <a:chOff x="-1571828" y="3106296"/>
            <a:chExt cx="746260" cy="352153"/>
          </a:xfrm>
        </p:grpSpPr>
        <p:sp>
          <p:nvSpPr>
            <p:cNvPr id="224" name="Google Shape;224;p2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4206250" y="2605459"/>
            <a:ext cx="33921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4206250" y="1484788"/>
            <a:ext cx="3375000" cy="10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4410350" y="3065013"/>
            <a:ext cx="29664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715480" flipH="1">
            <a:off x="7503652" y="139960"/>
            <a:ext cx="169410" cy="522016"/>
            <a:chOff x="-835711" y="1555019"/>
            <a:chExt cx="337381" cy="1039598"/>
          </a:xfrm>
        </p:grpSpPr>
        <p:sp>
          <p:nvSpPr>
            <p:cNvPr id="241" name="Google Shape;241;p3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3"/>
          <p:cNvGrpSpPr/>
          <p:nvPr/>
        </p:nvGrpSpPr>
        <p:grpSpPr>
          <a:xfrm rot="-10454354" flipH="1">
            <a:off x="3206514" y="4413008"/>
            <a:ext cx="228638" cy="182196"/>
            <a:chOff x="-2161168" y="2101730"/>
            <a:chExt cx="254712" cy="202974"/>
          </a:xfrm>
        </p:grpSpPr>
        <p:sp>
          <p:nvSpPr>
            <p:cNvPr id="256" name="Google Shape;256;p3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3"/>
          <p:cNvGrpSpPr/>
          <p:nvPr/>
        </p:nvGrpSpPr>
        <p:grpSpPr>
          <a:xfrm flipH="1">
            <a:off x="195266" y="670664"/>
            <a:ext cx="370403" cy="368980"/>
            <a:chOff x="-2120951" y="1010714"/>
            <a:chExt cx="545351" cy="543257"/>
          </a:xfrm>
        </p:grpSpPr>
        <p:sp>
          <p:nvSpPr>
            <p:cNvPr id="260" name="Google Shape;260;p3"/>
            <p:cNvSpPr/>
            <p:nvPr/>
          </p:nvSpPr>
          <p:spPr>
            <a:xfrm>
              <a:off x="-2120951" y="1010714"/>
              <a:ext cx="545351" cy="543257"/>
            </a:xfrm>
            <a:custGeom>
              <a:avLst/>
              <a:gdLst/>
              <a:ahLst/>
              <a:cxnLst/>
              <a:rect l="l" t="t" r="r" b="b"/>
              <a:pathLst>
                <a:path w="3173" h="3161" extrusionOk="0">
                  <a:moveTo>
                    <a:pt x="3043" y="74"/>
                  </a:moveTo>
                  <a:cubicBezTo>
                    <a:pt x="3021" y="105"/>
                    <a:pt x="3006" y="143"/>
                    <a:pt x="2999" y="183"/>
                  </a:cubicBezTo>
                  <a:cubicBezTo>
                    <a:pt x="2984" y="249"/>
                    <a:pt x="2970" y="315"/>
                    <a:pt x="2948" y="380"/>
                  </a:cubicBezTo>
                  <a:cubicBezTo>
                    <a:pt x="2911" y="512"/>
                    <a:pt x="2875" y="643"/>
                    <a:pt x="2824" y="767"/>
                  </a:cubicBezTo>
                  <a:cubicBezTo>
                    <a:pt x="2780" y="891"/>
                    <a:pt x="2722" y="1015"/>
                    <a:pt x="2656" y="1132"/>
                  </a:cubicBezTo>
                  <a:cubicBezTo>
                    <a:pt x="2590" y="1249"/>
                    <a:pt x="2525" y="1365"/>
                    <a:pt x="2452" y="1475"/>
                  </a:cubicBezTo>
                  <a:cubicBezTo>
                    <a:pt x="2415" y="1533"/>
                    <a:pt x="2371" y="1592"/>
                    <a:pt x="2335" y="1643"/>
                  </a:cubicBezTo>
                  <a:cubicBezTo>
                    <a:pt x="2291" y="1701"/>
                    <a:pt x="2255" y="1752"/>
                    <a:pt x="2211" y="1803"/>
                  </a:cubicBezTo>
                  <a:cubicBezTo>
                    <a:pt x="2123" y="1905"/>
                    <a:pt x="2021" y="2000"/>
                    <a:pt x="1919" y="2088"/>
                  </a:cubicBezTo>
                  <a:cubicBezTo>
                    <a:pt x="1810" y="2168"/>
                    <a:pt x="1700" y="2248"/>
                    <a:pt x="1583" y="2314"/>
                  </a:cubicBezTo>
                  <a:cubicBezTo>
                    <a:pt x="1467" y="2379"/>
                    <a:pt x="1343" y="2438"/>
                    <a:pt x="1211" y="2482"/>
                  </a:cubicBezTo>
                  <a:cubicBezTo>
                    <a:pt x="1211" y="2482"/>
                    <a:pt x="1204" y="2482"/>
                    <a:pt x="1204" y="2489"/>
                  </a:cubicBezTo>
                  <a:cubicBezTo>
                    <a:pt x="1190" y="2496"/>
                    <a:pt x="1190" y="2511"/>
                    <a:pt x="1204" y="2525"/>
                  </a:cubicBezTo>
                  <a:lnTo>
                    <a:pt x="1333" y="2630"/>
                  </a:lnTo>
                  <a:lnTo>
                    <a:pt x="1333" y="2630"/>
                  </a:lnTo>
                  <a:cubicBezTo>
                    <a:pt x="1254" y="2708"/>
                    <a:pt x="1174" y="2780"/>
                    <a:pt x="1095" y="2846"/>
                  </a:cubicBezTo>
                  <a:cubicBezTo>
                    <a:pt x="1051" y="2883"/>
                    <a:pt x="1000" y="2919"/>
                    <a:pt x="949" y="2948"/>
                  </a:cubicBezTo>
                  <a:cubicBezTo>
                    <a:pt x="905" y="2978"/>
                    <a:pt x="854" y="3007"/>
                    <a:pt x="796" y="3029"/>
                  </a:cubicBezTo>
                  <a:cubicBezTo>
                    <a:pt x="693" y="3080"/>
                    <a:pt x="577" y="3109"/>
                    <a:pt x="460" y="3109"/>
                  </a:cubicBezTo>
                  <a:cubicBezTo>
                    <a:pt x="443" y="3111"/>
                    <a:pt x="426" y="3112"/>
                    <a:pt x="410" y="3112"/>
                  </a:cubicBezTo>
                  <a:cubicBezTo>
                    <a:pt x="371" y="3112"/>
                    <a:pt x="333" y="3107"/>
                    <a:pt x="292" y="3102"/>
                  </a:cubicBezTo>
                  <a:cubicBezTo>
                    <a:pt x="234" y="3087"/>
                    <a:pt x="175" y="3073"/>
                    <a:pt x="124" y="3043"/>
                  </a:cubicBezTo>
                  <a:lnTo>
                    <a:pt x="117" y="3051"/>
                  </a:lnTo>
                  <a:cubicBezTo>
                    <a:pt x="117" y="3051"/>
                    <a:pt x="117" y="3051"/>
                    <a:pt x="117" y="3050"/>
                  </a:cubicBezTo>
                  <a:lnTo>
                    <a:pt x="117" y="3050"/>
                  </a:lnTo>
                  <a:cubicBezTo>
                    <a:pt x="118" y="3046"/>
                    <a:pt x="119" y="3041"/>
                    <a:pt x="117" y="3036"/>
                  </a:cubicBezTo>
                  <a:cubicBezTo>
                    <a:pt x="66" y="2941"/>
                    <a:pt x="51" y="2824"/>
                    <a:pt x="59" y="2715"/>
                  </a:cubicBezTo>
                  <a:cubicBezTo>
                    <a:pt x="73" y="2606"/>
                    <a:pt x="95" y="2496"/>
                    <a:pt x="139" y="2394"/>
                  </a:cubicBezTo>
                  <a:cubicBezTo>
                    <a:pt x="219" y="2182"/>
                    <a:pt x="329" y="1985"/>
                    <a:pt x="460" y="1796"/>
                  </a:cubicBezTo>
                  <a:lnTo>
                    <a:pt x="657" y="1519"/>
                  </a:lnTo>
                  <a:cubicBezTo>
                    <a:pt x="715" y="1416"/>
                    <a:pt x="781" y="1329"/>
                    <a:pt x="847" y="1234"/>
                  </a:cubicBezTo>
                  <a:cubicBezTo>
                    <a:pt x="971" y="1062"/>
                    <a:pt x="1121" y="902"/>
                    <a:pt x="1285" y="768"/>
                  </a:cubicBezTo>
                  <a:lnTo>
                    <a:pt x="1285" y="768"/>
                  </a:lnTo>
                  <a:lnTo>
                    <a:pt x="1365" y="971"/>
                  </a:lnTo>
                  <a:cubicBezTo>
                    <a:pt x="1365" y="979"/>
                    <a:pt x="1365" y="979"/>
                    <a:pt x="1372" y="986"/>
                  </a:cubicBezTo>
                  <a:cubicBezTo>
                    <a:pt x="1376" y="993"/>
                    <a:pt x="1383" y="997"/>
                    <a:pt x="1391" y="997"/>
                  </a:cubicBezTo>
                  <a:cubicBezTo>
                    <a:pt x="1399" y="997"/>
                    <a:pt x="1408" y="993"/>
                    <a:pt x="1416" y="986"/>
                  </a:cubicBezTo>
                  <a:cubicBezTo>
                    <a:pt x="1467" y="928"/>
                    <a:pt x="1532" y="869"/>
                    <a:pt x="1598" y="818"/>
                  </a:cubicBezTo>
                  <a:cubicBezTo>
                    <a:pt x="1656" y="767"/>
                    <a:pt x="1722" y="716"/>
                    <a:pt x="1795" y="665"/>
                  </a:cubicBezTo>
                  <a:cubicBezTo>
                    <a:pt x="1861" y="621"/>
                    <a:pt x="1926" y="570"/>
                    <a:pt x="1999" y="526"/>
                  </a:cubicBezTo>
                  <a:lnTo>
                    <a:pt x="2211" y="402"/>
                  </a:lnTo>
                  <a:cubicBezTo>
                    <a:pt x="2284" y="359"/>
                    <a:pt x="2357" y="315"/>
                    <a:pt x="2430" y="278"/>
                  </a:cubicBezTo>
                  <a:lnTo>
                    <a:pt x="2547" y="227"/>
                  </a:lnTo>
                  <a:lnTo>
                    <a:pt x="2663" y="183"/>
                  </a:lnTo>
                  <a:cubicBezTo>
                    <a:pt x="2743" y="154"/>
                    <a:pt x="2816" y="132"/>
                    <a:pt x="2904" y="111"/>
                  </a:cubicBezTo>
                  <a:cubicBezTo>
                    <a:pt x="2950" y="98"/>
                    <a:pt x="2997" y="85"/>
                    <a:pt x="3043" y="74"/>
                  </a:cubicBezTo>
                  <a:close/>
                  <a:moveTo>
                    <a:pt x="3137" y="0"/>
                  </a:moveTo>
                  <a:cubicBezTo>
                    <a:pt x="3135" y="0"/>
                    <a:pt x="3132" y="1"/>
                    <a:pt x="3130" y="1"/>
                  </a:cubicBezTo>
                  <a:cubicBezTo>
                    <a:pt x="3128" y="1"/>
                    <a:pt x="3126" y="2"/>
                    <a:pt x="3123" y="2"/>
                  </a:cubicBezTo>
                  <a:lnTo>
                    <a:pt x="3123" y="2"/>
                  </a:lnTo>
                  <a:lnTo>
                    <a:pt x="3123" y="1"/>
                  </a:lnTo>
                  <a:cubicBezTo>
                    <a:pt x="3122" y="2"/>
                    <a:pt x="3121" y="2"/>
                    <a:pt x="3120" y="3"/>
                  </a:cubicBezTo>
                  <a:lnTo>
                    <a:pt x="3120" y="3"/>
                  </a:lnTo>
                  <a:cubicBezTo>
                    <a:pt x="3036" y="17"/>
                    <a:pt x="2959" y="38"/>
                    <a:pt x="2882" y="59"/>
                  </a:cubicBezTo>
                  <a:cubicBezTo>
                    <a:pt x="2802" y="89"/>
                    <a:pt x="2722" y="118"/>
                    <a:pt x="2641" y="140"/>
                  </a:cubicBezTo>
                  <a:cubicBezTo>
                    <a:pt x="2561" y="169"/>
                    <a:pt x="2481" y="205"/>
                    <a:pt x="2408" y="235"/>
                  </a:cubicBezTo>
                  <a:cubicBezTo>
                    <a:pt x="2328" y="264"/>
                    <a:pt x="2247" y="300"/>
                    <a:pt x="2174" y="337"/>
                  </a:cubicBezTo>
                  <a:lnTo>
                    <a:pt x="2058" y="395"/>
                  </a:lnTo>
                  <a:lnTo>
                    <a:pt x="1956" y="461"/>
                  </a:lnTo>
                  <a:cubicBezTo>
                    <a:pt x="1883" y="504"/>
                    <a:pt x="1810" y="556"/>
                    <a:pt x="1744" y="607"/>
                  </a:cubicBezTo>
                  <a:cubicBezTo>
                    <a:pt x="1678" y="658"/>
                    <a:pt x="1605" y="709"/>
                    <a:pt x="1547" y="767"/>
                  </a:cubicBezTo>
                  <a:cubicBezTo>
                    <a:pt x="1494" y="814"/>
                    <a:pt x="1446" y="861"/>
                    <a:pt x="1399" y="908"/>
                  </a:cubicBezTo>
                  <a:lnTo>
                    <a:pt x="1399" y="908"/>
                  </a:lnTo>
                  <a:lnTo>
                    <a:pt x="1321" y="709"/>
                  </a:lnTo>
                  <a:cubicBezTo>
                    <a:pt x="1321" y="709"/>
                    <a:pt x="1321" y="709"/>
                    <a:pt x="1321" y="701"/>
                  </a:cubicBezTo>
                  <a:cubicBezTo>
                    <a:pt x="1317" y="697"/>
                    <a:pt x="1308" y="693"/>
                    <a:pt x="1299" y="693"/>
                  </a:cubicBezTo>
                  <a:cubicBezTo>
                    <a:pt x="1293" y="693"/>
                    <a:pt x="1287" y="695"/>
                    <a:pt x="1284" y="701"/>
                  </a:cubicBezTo>
                  <a:cubicBezTo>
                    <a:pt x="1102" y="847"/>
                    <a:pt x="941" y="1015"/>
                    <a:pt x="803" y="1198"/>
                  </a:cubicBezTo>
                  <a:cubicBezTo>
                    <a:pt x="657" y="1373"/>
                    <a:pt x="518" y="1562"/>
                    <a:pt x="394" y="1752"/>
                  </a:cubicBezTo>
                  <a:cubicBezTo>
                    <a:pt x="263" y="1942"/>
                    <a:pt x="154" y="2153"/>
                    <a:pt x="81" y="2372"/>
                  </a:cubicBezTo>
                  <a:cubicBezTo>
                    <a:pt x="37" y="2482"/>
                    <a:pt x="15" y="2598"/>
                    <a:pt x="8" y="2715"/>
                  </a:cubicBezTo>
                  <a:cubicBezTo>
                    <a:pt x="0" y="2832"/>
                    <a:pt x="30" y="2948"/>
                    <a:pt x="88" y="3058"/>
                  </a:cubicBezTo>
                  <a:cubicBezTo>
                    <a:pt x="90" y="3062"/>
                    <a:pt x="93" y="3063"/>
                    <a:pt x="97" y="3064"/>
                  </a:cubicBezTo>
                  <a:lnTo>
                    <a:pt x="97" y="3064"/>
                  </a:lnTo>
                  <a:cubicBezTo>
                    <a:pt x="96" y="3069"/>
                    <a:pt x="98" y="3075"/>
                    <a:pt x="103" y="3080"/>
                  </a:cubicBezTo>
                  <a:cubicBezTo>
                    <a:pt x="154" y="3109"/>
                    <a:pt x="212" y="3131"/>
                    <a:pt x="270" y="3145"/>
                  </a:cubicBezTo>
                  <a:cubicBezTo>
                    <a:pt x="336" y="3160"/>
                    <a:pt x="394" y="3160"/>
                    <a:pt x="453" y="3160"/>
                  </a:cubicBezTo>
                  <a:cubicBezTo>
                    <a:pt x="577" y="3160"/>
                    <a:pt x="701" y="3131"/>
                    <a:pt x="810" y="3080"/>
                  </a:cubicBezTo>
                  <a:cubicBezTo>
                    <a:pt x="869" y="3058"/>
                    <a:pt x="920" y="3029"/>
                    <a:pt x="971" y="3000"/>
                  </a:cubicBezTo>
                  <a:cubicBezTo>
                    <a:pt x="1022" y="2963"/>
                    <a:pt x="1073" y="2934"/>
                    <a:pt x="1124" y="2897"/>
                  </a:cubicBezTo>
                  <a:cubicBezTo>
                    <a:pt x="1211" y="2817"/>
                    <a:pt x="1299" y="2737"/>
                    <a:pt x="1387" y="2649"/>
                  </a:cubicBezTo>
                  <a:cubicBezTo>
                    <a:pt x="1394" y="2642"/>
                    <a:pt x="1394" y="2627"/>
                    <a:pt x="1387" y="2613"/>
                  </a:cubicBezTo>
                  <a:lnTo>
                    <a:pt x="1268" y="2517"/>
                  </a:lnTo>
                  <a:lnTo>
                    <a:pt x="1268" y="2517"/>
                  </a:lnTo>
                  <a:cubicBezTo>
                    <a:pt x="1380" y="2476"/>
                    <a:pt x="1495" y="2423"/>
                    <a:pt x="1598" y="2365"/>
                  </a:cubicBezTo>
                  <a:cubicBezTo>
                    <a:pt x="1656" y="2328"/>
                    <a:pt x="1715" y="2292"/>
                    <a:pt x="1773" y="2248"/>
                  </a:cubicBezTo>
                  <a:cubicBezTo>
                    <a:pt x="1832" y="2212"/>
                    <a:pt x="1883" y="2175"/>
                    <a:pt x="1941" y="2131"/>
                  </a:cubicBezTo>
                  <a:cubicBezTo>
                    <a:pt x="2050" y="2044"/>
                    <a:pt x="2153" y="1949"/>
                    <a:pt x="2247" y="1854"/>
                  </a:cubicBezTo>
                  <a:cubicBezTo>
                    <a:pt x="2298" y="1803"/>
                    <a:pt x="2342" y="1752"/>
                    <a:pt x="2386" y="1701"/>
                  </a:cubicBezTo>
                  <a:cubicBezTo>
                    <a:pt x="2430" y="1650"/>
                    <a:pt x="2474" y="1592"/>
                    <a:pt x="2510" y="1533"/>
                  </a:cubicBezTo>
                  <a:cubicBezTo>
                    <a:pt x="2671" y="1307"/>
                    <a:pt x="2795" y="1059"/>
                    <a:pt x="2882" y="796"/>
                  </a:cubicBezTo>
                  <a:cubicBezTo>
                    <a:pt x="2933" y="665"/>
                    <a:pt x="2977" y="534"/>
                    <a:pt x="3006" y="402"/>
                  </a:cubicBezTo>
                  <a:cubicBezTo>
                    <a:pt x="3028" y="337"/>
                    <a:pt x="3043" y="264"/>
                    <a:pt x="3057" y="205"/>
                  </a:cubicBezTo>
                  <a:cubicBezTo>
                    <a:pt x="3064" y="147"/>
                    <a:pt x="3101" y="89"/>
                    <a:pt x="3152" y="52"/>
                  </a:cubicBezTo>
                  <a:cubicBezTo>
                    <a:pt x="3172" y="39"/>
                    <a:pt x="3161" y="0"/>
                    <a:pt x="31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2107201" y="1019136"/>
              <a:ext cx="519227" cy="517650"/>
            </a:xfrm>
            <a:custGeom>
              <a:avLst/>
              <a:gdLst/>
              <a:ahLst/>
              <a:cxnLst/>
              <a:rect l="l" t="t" r="r" b="b"/>
              <a:pathLst>
                <a:path w="3021" h="3012" extrusionOk="0">
                  <a:moveTo>
                    <a:pt x="3005" y="0"/>
                  </a:moveTo>
                  <a:cubicBezTo>
                    <a:pt x="3003" y="0"/>
                    <a:pt x="3001" y="1"/>
                    <a:pt x="2999" y="3"/>
                  </a:cubicBezTo>
                  <a:lnTo>
                    <a:pt x="2955" y="25"/>
                  </a:lnTo>
                  <a:cubicBezTo>
                    <a:pt x="2933" y="47"/>
                    <a:pt x="2890" y="69"/>
                    <a:pt x="2839" y="98"/>
                  </a:cubicBezTo>
                  <a:cubicBezTo>
                    <a:pt x="2700" y="186"/>
                    <a:pt x="2569" y="273"/>
                    <a:pt x="2445" y="375"/>
                  </a:cubicBezTo>
                  <a:cubicBezTo>
                    <a:pt x="2364" y="434"/>
                    <a:pt x="2299" y="514"/>
                    <a:pt x="2204" y="594"/>
                  </a:cubicBezTo>
                  <a:lnTo>
                    <a:pt x="1934" y="828"/>
                  </a:lnTo>
                  <a:cubicBezTo>
                    <a:pt x="1832" y="908"/>
                    <a:pt x="1737" y="995"/>
                    <a:pt x="1649" y="1083"/>
                  </a:cubicBezTo>
                  <a:cubicBezTo>
                    <a:pt x="1562" y="1185"/>
                    <a:pt x="1467" y="1273"/>
                    <a:pt x="1365" y="1360"/>
                  </a:cubicBezTo>
                  <a:cubicBezTo>
                    <a:pt x="1270" y="1448"/>
                    <a:pt x="1168" y="1543"/>
                    <a:pt x="1080" y="1630"/>
                  </a:cubicBezTo>
                  <a:cubicBezTo>
                    <a:pt x="978" y="1718"/>
                    <a:pt x="891" y="1805"/>
                    <a:pt x="803" y="1900"/>
                  </a:cubicBezTo>
                  <a:cubicBezTo>
                    <a:pt x="723" y="1995"/>
                    <a:pt x="650" y="2090"/>
                    <a:pt x="570" y="2177"/>
                  </a:cubicBezTo>
                  <a:cubicBezTo>
                    <a:pt x="497" y="2257"/>
                    <a:pt x="424" y="2338"/>
                    <a:pt x="365" y="2418"/>
                  </a:cubicBezTo>
                  <a:cubicBezTo>
                    <a:pt x="256" y="2542"/>
                    <a:pt x="168" y="2681"/>
                    <a:pt x="88" y="2819"/>
                  </a:cubicBezTo>
                  <a:cubicBezTo>
                    <a:pt x="59" y="2870"/>
                    <a:pt x="37" y="2914"/>
                    <a:pt x="23" y="2943"/>
                  </a:cubicBezTo>
                  <a:lnTo>
                    <a:pt x="8" y="2980"/>
                  </a:lnTo>
                  <a:cubicBezTo>
                    <a:pt x="1" y="2994"/>
                    <a:pt x="8" y="3009"/>
                    <a:pt x="23" y="3009"/>
                  </a:cubicBezTo>
                  <a:cubicBezTo>
                    <a:pt x="25" y="3011"/>
                    <a:pt x="27" y="3012"/>
                    <a:pt x="29" y="3012"/>
                  </a:cubicBezTo>
                  <a:cubicBezTo>
                    <a:pt x="34" y="3012"/>
                    <a:pt x="39" y="3007"/>
                    <a:pt x="44" y="3002"/>
                  </a:cubicBezTo>
                  <a:cubicBezTo>
                    <a:pt x="44" y="3002"/>
                    <a:pt x="74" y="2943"/>
                    <a:pt x="139" y="2848"/>
                  </a:cubicBezTo>
                  <a:cubicBezTo>
                    <a:pt x="198" y="2754"/>
                    <a:pt x="292" y="2615"/>
                    <a:pt x="409" y="2454"/>
                  </a:cubicBezTo>
                  <a:cubicBezTo>
                    <a:pt x="468" y="2374"/>
                    <a:pt x="533" y="2294"/>
                    <a:pt x="613" y="2206"/>
                  </a:cubicBezTo>
                  <a:cubicBezTo>
                    <a:pt x="686" y="2119"/>
                    <a:pt x="774" y="2039"/>
                    <a:pt x="869" y="1958"/>
                  </a:cubicBezTo>
                  <a:cubicBezTo>
                    <a:pt x="964" y="1878"/>
                    <a:pt x="1044" y="1776"/>
                    <a:pt x="1131" y="1688"/>
                  </a:cubicBezTo>
                  <a:cubicBezTo>
                    <a:pt x="1226" y="1594"/>
                    <a:pt x="1321" y="1506"/>
                    <a:pt x="1416" y="1404"/>
                  </a:cubicBezTo>
                  <a:cubicBezTo>
                    <a:pt x="1503" y="1309"/>
                    <a:pt x="1598" y="1214"/>
                    <a:pt x="1700" y="1134"/>
                  </a:cubicBezTo>
                  <a:cubicBezTo>
                    <a:pt x="1803" y="1054"/>
                    <a:pt x="1890" y="959"/>
                    <a:pt x="1985" y="871"/>
                  </a:cubicBezTo>
                  <a:cubicBezTo>
                    <a:pt x="2073" y="784"/>
                    <a:pt x="2160" y="704"/>
                    <a:pt x="2248" y="631"/>
                  </a:cubicBezTo>
                  <a:cubicBezTo>
                    <a:pt x="2335" y="558"/>
                    <a:pt x="2423" y="499"/>
                    <a:pt x="2503" y="441"/>
                  </a:cubicBezTo>
                  <a:cubicBezTo>
                    <a:pt x="2656" y="317"/>
                    <a:pt x="2788" y="215"/>
                    <a:pt x="2875" y="142"/>
                  </a:cubicBezTo>
                  <a:lnTo>
                    <a:pt x="3021" y="32"/>
                  </a:lnTo>
                  <a:cubicBezTo>
                    <a:pt x="3021" y="25"/>
                    <a:pt x="3021" y="18"/>
                    <a:pt x="3021" y="10"/>
                  </a:cubicBezTo>
                  <a:cubicBezTo>
                    <a:pt x="3016" y="5"/>
                    <a:pt x="3011" y="0"/>
                    <a:pt x="300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81737" y="1176910"/>
              <a:ext cx="206934" cy="191455"/>
            </a:xfrm>
            <a:custGeom>
              <a:avLst/>
              <a:gdLst/>
              <a:ahLst/>
              <a:cxnLst/>
              <a:rect l="l" t="t" r="r" b="b"/>
              <a:pathLst>
                <a:path w="1204" h="1114" extrusionOk="0">
                  <a:moveTo>
                    <a:pt x="196" y="1"/>
                  </a:moveTo>
                  <a:cubicBezTo>
                    <a:pt x="190" y="1"/>
                    <a:pt x="185" y="4"/>
                    <a:pt x="183" y="12"/>
                  </a:cubicBezTo>
                  <a:cubicBezTo>
                    <a:pt x="146" y="92"/>
                    <a:pt x="117" y="172"/>
                    <a:pt x="95" y="260"/>
                  </a:cubicBezTo>
                  <a:cubicBezTo>
                    <a:pt x="73" y="340"/>
                    <a:pt x="59" y="428"/>
                    <a:pt x="44" y="515"/>
                  </a:cubicBezTo>
                  <a:cubicBezTo>
                    <a:pt x="15" y="683"/>
                    <a:pt x="0" y="858"/>
                    <a:pt x="0" y="1033"/>
                  </a:cubicBezTo>
                  <a:cubicBezTo>
                    <a:pt x="7" y="1048"/>
                    <a:pt x="15" y="1055"/>
                    <a:pt x="37" y="1055"/>
                  </a:cubicBezTo>
                  <a:cubicBezTo>
                    <a:pt x="154" y="1046"/>
                    <a:pt x="271" y="1040"/>
                    <a:pt x="388" y="1040"/>
                  </a:cubicBezTo>
                  <a:cubicBezTo>
                    <a:pt x="461" y="1040"/>
                    <a:pt x="533" y="1042"/>
                    <a:pt x="606" y="1048"/>
                  </a:cubicBezTo>
                  <a:cubicBezTo>
                    <a:pt x="795" y="1062"/>
                    <a:pt x="992" y="1084"/>
                    <a:pt x="1182" y="1113"/>
                  </a:cubicBezTo>
                  <a:cubicBezTo>
                    <a:pt x="1189" y="1113"/>
                    <a:pt x="1197" y="1106"/>
                    <a:pt x="1204" y="1099"/>
                  </a:cubicBezTo>
                  <a:cubicBezTo>
                    <a:pt x="1204" y="1084"/>
                    <a:pt x="1197" y="1077"/>
                    <a:pt x="1189" y="1077"/>
                  </a:cubicBezTo>
                  <a:cubicBezTo>
                    <a:pt x="992" y="1040"/>
                    <a:pt x="803" y="1011"/>
                    <a:pt x="613" y="997"/>
                  </a:cubicBezTo>
                  <a:cubicBezTo>
                    <a:pt x="511" y="989"/>
                    <a:pt x="416" y="989"/>
                    <a:pt x="321" y="989"/>
                  </a:cubicBezTo>
                  <a:cubicBezTo>
                    <a:pt x="287" y="989"/>
                    <a:pt x="253" y="986"/>
                    <a:pt x="221" y="986"/>
                  </a:cubicBezTo>
                  <a:cubicBezTo>
                    <a:pt x="205" y="986"/>
                    <a:pt x="190" y="987"/>
                    <a:pt x="175" y="989"/>
                  </a:cubicBezTo>
                  <a:cubicBezTo>
                    <a:pt x="135" y="989"/>
                    <a:pt x="95" y="994"/>
                    <a:pt x="59" y="996"/>
                  </a:cubicBezTo>
                  <a:lnTo>
                    <a:pt x="59" y="996"/>
                  </a:lnTo>
                  <a:cubicBezTo>
                    <a:pt x="59" y="831"/>
                    <a:pt x="67" y="673"/>
                    <a:pt x="88" y="515"/>
                  </a:cubicBezTo>
                  <a:cubicBezTo>
                    <a:pt x="102" y="428"/>
                    <a:pt x="117" y="347"/>
                    <a:pt x="139" y="260"/>
                  </a:cubicBezTo>
                  <a:cubicBezTo>
                    <a:pt x="153" y="179"/>
                    <a:pt x="175" y="99"/>
                    <a:pt x="212" y="19"/>
                  </a:cubicBezTo>
                  <a:lnTo>
                    <a:pt x="212" y="26"/>
                  </a:lnTo>
                  <a:cubicBezTo>
                    <a:pt x="216" y="12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937910" y="1133771"/>
              <a:ext cx="205731" cy="191111"/>
            </a:xfrm>
            <a:custGeom>
              <a:avLst/>
              <a:gdLst/>
              <a:ahLst/>
              <a:cxnLst/>
              <a:rect l="l" t="t" r="r" b="b"/>
              <a:pathLst>
                <a:path w="1197" h="1112" extrusionOk="0">
                  <a:moveTo>
                    <a:pt x="205" y="0"/>
                  </a:moveTo>
                  <a:cubicBezTo>
                    <a:pt x="197" y="0"/>
                    <a:pt x="183" y="0"/>
                    <a:pt x="183" y="15"/>
                  </a:cubicBezTo>
                  <a:cubicBezTo>
                    <a:pt x="110" y="168"/>
                    <a:pt x="59" y="343"/>
                    <a:pt x="37" y="518"/>
                  </a:cubicBezTo>
                  <a:cubicBezTo>
                    <a:pt x="15" y="686"/>
                    <a:pt x="1" y="861"/>
                    <a:pt x="1" y="1036"/>
                  </a:cubicBezTo>
                  <a:cubicBezTo>
                    <a:pt x="1" y="1051"/>
                    <a:pt x="15" y="1058"/>
                    <a:pt x="30" y="1058"/>
                  </a:cubicBezTo>
                  <a:cubicBezTo>
                    <a:pt x="125" y="1051"/>
                    <a:pt x="227" y="1043"/>
                    <a:pt x="322" y="1043"/>
                  </a:cubicBezTo>
                  <a:cubicBezTo>
                    <a:pt x="416" y="1043"/>
                    <a:pt x="511" y="1043"/>
                    <a:pt x="606" y="1051"/>
                  </a:cubicBezTo>
                  <a:cubicBezTo>
                    <a:pt x="796" y="1065"/>
                    <a:pt x="985" y="1087"/>
                    <a:pt x="1182" y="1109"/>
                  </a:cubicBezTo>
                  <a:cubicBezTo>
                    <a:pt x="1185" y="1111"/>
                    <a:pt x="1187" y="1112"/>
                    <a:pt x="1189" y="1112"/>
                  </a:cubicBezTo>
                  <a:cubicBezTo>
                    <a:pt x="1193" y="1112"/>
                    <a:pt x="1197" y="1107"/>
                    <a:pt x="1197" y="1102"/>
                  </a:cubicBezTo>
                  <a:cubicBezTo>
                    <a:pt x="1197" y="1094"/>
                    <a:pt x="1197" y="1087"/>
                    <a:pt x="1182" y="1080"/>
                  </a:cubicBezTo>
                  <a:cubicBezTo>
                    <a:pt x="993" y="1043"/>
                    <a:pt x="803" y="1021"/>
                    <a:pt x="613" y="1007"/>
                  </a:cubicBezTo>
                  <a:cubicBezTo>
                    <a:pt x="515" y="996"/>
                    <a:pt x="416" y="990"/>
                    <a:pt x="319" y="990"/>
                  </a:cubicBezTo>
                  <a:cubicBezTo>
                    <a:pt x="231" y="990"/>
                    <a:pt x="144" y="995"/>
                    <a:pt x="59" y="1004"/>
                  </a:cubicBezTo>
                  <a:lnTo>
                    <a:pt x="59" y="1004"/>
                  </a:lnTo>
                  <a:cubicBezTo>
                    <a:pt x="60" y="840"/>
                    <a:pt x="68" y="682"/>
                    <a:pt x="88" y="518"/>
                  </a:cubicBezTo>
                  <a:cubicBezTo>
                    <a:pt x="103" y="438"/>
                    <a:pt x="117" y="350"/>
                    <a:pt x="139" y="270"/>
                  </a:cubicBezTo>
                  <a:cubicBezTo>
                    <a:pt x="154" y="190"/>
                    <a:pt x="183" y="102"/>
                    <a:pt x="212" y="29"/>
                  </a:cubicBezTo>
                  <a:cubicBezTo>
                    <a:pt x="219" y="15"/>
                    <a:pt x="212" y="7"/>
                    <a:pt x="20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842694" y="1092695"/>
              <a:ext cx="166544" cy="150380"/>
            </a:xfrm>
            <a:custGeom>
              <a:avLst/>
              <a:gdLst/>
              <a:ahLst/>
              <a:cxnLst/>
              <a:rect l="l" t="t" r="r" b="b"/>
              <a:pathLst>
                <a:path w="969" h="875" extrusionOk="0">
                  <a:moveTo>
                    <a:pt x="362" y="1"/>
                  </a:moveTo>
                  <a:cubicBezTo>
                    <a:pt x="358" y="1"/>
                    <a:pt x="354" y="2"/>
                    <a:pt x="351" y="6"/>
                  </a:cubicBezTo>
                  <a:cubicBezTo>
                    <a:pt x="322" y="35"/>
                    <a:pt x="300" y="57"/>
                    <a:pt x="278" y="86"/>
                  </a:cubicBezTo>
                  <a:cubicBezTo>
                    <a:pt x="256" y="108"/>
                    <a:pt x="242" y="144"/>
                    <a:pt x="220" y="166"/>
                  </a:cubicBezTo>
                  <a:cubicBezTo>
                    <a:pt x="183" y="224"/>
                    <a:pt x="154" y="290"/>
                    <a:pt x="132" y="348"/>
                  </a:cubicBezTo>
                  <a:cubicBezTo>
                    <a:pt x="74" y="480"/>
                    <a:pt x="30" y="611"/>
                    <a:pt x="8" y="742"/>
                  </a:cubicBezTo>
                  <a:cubicBezTo>
                    <a:pt x="1" y="742"/>
                    <a:pt x="1" y="742"/>
                    <a:pt x="8" y="750"/>
                  </a:cubicBezTo>
                  <a:cubicBezTo>
                    <a:pt x="1" y="764"/>
                    <a:pt x="16" y="779"/>
                    <a:pt x="37" y="779"/>
                  </a:cubicBezTo>
                  <a:cubicBezTo>
                    <a:pt x="86" y="779"/>
                    <a:pt x="135" y="776"/>
                    <a:pt x="186" y="776"/>
                  </a:cubicBezTo>
                  <a:cubicBezTo>
                    <a:pt x="211" y="776"/>
                    <a:pt x="237" y="776"/>
                    <a:pt x="264" y="779"/>
                  </a:cubicBezTo>
                  <a:cubicBezTo>
                    <a:pt x="337" y="779"/>
                    <a:pt x="417" y="786"/>
                    <a:pt x="490" y="794"/>
                  </a:cubicBezTo>
                  <a:cubicBezTo>
                    <a:pt x="643" y="808"/>
                    <a:pt x="796" y="837"/>
                    <a:pt x="949" y="874"/>
                  </a:cubicBezTo>
                  <a:lnTo>
                    <a:pt x="942" y="874"/>
                  </a:lnTo>
                  <a:cubicBezTo>
                    <a:pt x="944" y="875"/>
                    <a:pt x="945" y="875"/>
                    <a:pt x="947" y="875"/>
                  </a:cubicBezTo>
                  <a:cubicBezTo>
                    <a:pt x="959" y="875"/>
                    <a:pt x="969" y="851"/>
                    <a:pt x="949" y="845"/>
                  </a:cubicBezTo>
                  <a:cubicBezTo>
                    <a:pt x="796" y="801"/>
                    <a:pt x="643" y="764"/>
                    <a:pt x="490" y="742"/>
                  </a:cubicBezTo>
                  <a:cubicBezTo>
                    <a:pt x="365" y="731"/>
                    <a:pt x="240" y="719"/>
                    <a:pt x="111" y="719"/>
                  </a:cubicBezTo>
                  <a:cubicBezTo>
                    <a:pt x="96" y="719"/>
                    <a:pt x="81" y="719"/>
                    <a:pt x="66" y="719"/>
                  </a:cubicBezTo>
                  <a:lnTo>
                    <a:pt x="66" y="719"/>
                  </a:lnTo>
                  <a:cubicBezTo>
                    <a:pt x="88" y="601"/>
                    <a:pt x="123" y="483"/>
                    <a:pt x="169" y="378"/>
                  </a:cubicBezTo>
                  <a:cubicBezTo>
                    <a:pt x="198" y="312"/>
                    <a:pt x="227" y="254"/>
                    <a:pt x="264" y="195"/>
                  </a:cubicBezTo>
                  <a:cubicBezTo>
                    <a:pt x="278" y="166"/>
                    <a:pt x="293" y="137"/>
                    <a:pt x="315" y="108"/>
                  </a:cubicBezTo>
                  <a:cubicBezTo>
                    <a:pt x="329" y="79"/>
                    <a:pt x="351" y="57"/>
                    <a:pt x="373" y="35"/>
                  </a:cubicBezTo>
                  <a:cubicBezTo>
                    <a:pt x="390" y="18"/>
                    <a:pt x="376" y="1"/>
                    <a:pt x="36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786149" y="1056259"/>
              <a:ext cx="142998" cy="130272"/>
            </a:xfrm>
            <a:custGeom>
              <a:avLst/>
              <a:gdLst/>
              <a:ahLst/>
              <a:cxnLst/>
              <a:rect l="l" t="t" r="r" b="b"/>
              <a:pathLst>
                <a:path w="832" h="758" extrusionOk="0">
                  <a:moveTo>
                    <a:pt x="383" y="1"/>
                  </a:moveTo>
                  <a:cubicBezTo>
                    <a:pt x="380" y="1"/>
                    <a:pt x="376" y="2"/>
                    <a:pt x="372" y="6"/>
                  </a:cubicBezTo>
                  <a:cubicBezTo>
                    <a:pt x="350" y="28"/>
                    <a:pt x="329" y="50"/>
                    <a:pt x="307" y="79"/>
                  </a:cubicBezTo>
                  <a:cubicBezTo>
                    <a:pt x="285" y="101"/>
                    <a:pt x="263" y="130"/>
                    <a:pt x="248" y="152"/>
                  </a:cubicBezTo>
                  <a:cubicBezTo>
                    <a:pt x="212" y="210"/>
                    <a:pt x="175" y="261"/>
                    <a:pt x="146" y="320"/>
                  </a:cubicBezTo>
                  <a:cubicBezTo>
                    <a:pt x="88" y="436"/>
                    <a:pt x="37" y="553"/>
                    <a:pt x="0" y="677"/>
                  </a:cubicBezTo>
                  <a:cubicBezTo>
                    <a:pt x="0" y="685"/>
                    <a:pt x="0" y="685"/>
                    <a:pt x="0" y="692"/>
                  </a:cubicBezTo>
                  <a:cubicBezTo>
                    <a:pt x="0" y="706"/>
                    <a:pt x="15" y="721"/>
                    <a:pt x="29" y="721"/>
                  </a:cubicBezTo>
                  <a:cubicBezTo>
                    <a:pt x="95" y="721"/>
                    <a:pt x="161" y="714"/>
                    <a:pt x="226" y="714"/>
                  </a:cubicBezTo>
                  <a:cubicBezTo>
                    <a:pt x="270" y="714"/>
                    <a:pt x="314" y="710"/>
                    <a:pt x="358" y="710"/>
                  </a:cubicBezTo>
                  <a:cubicBezTo>
                    <a:pt x="380" y="710"/>
                    <a:pt x="402" y="711"/>
                    <a:pt x="423" y="714"/>
                  </a:cubicBezTo>
                  <a:cubicBezTo>
                    <a:pt x="489" y="714"/>
                    <a:pt x="555" y="721"/>
                    <a:pt x="620" y="728"/>
                  </a:cubicBezTo>
                  <a:cubicBezTo>
                    <a:pt x="686" y="736"/>
                    <a:pt x="744" y="743"/>
                    <a:pt x="810" y="757"/>
                  </a:cubicBezTo>
                  <a:cubicBezTo>
                    <a:pt x="825" y="757"/>
                    <a:pt x="832" y="750"/>
                    <a:pt x="832" y="743"/>
                  </a:cubicBezTo>
                  <a:cubicBezTo>
                    <a:pt x="832" y="736"/>
                    <a:pt x="832" y="728"/>
                    <a:pt x="817" y="721"/>
                  </a:cubicBezTo>
                  <a:cubicBezTo>
                    <a:pt x="693" y="692"/>
                    <a:pt x="562" y="670"/>
                    <a:pt x="423" y="663"/>
                  </a:cubicBezTo>
                  <a:cubicBezTo>
                    <a:pt x="306" y="656"/>
                    <a:pt x="188" y="655"/>
                    <a:pt x="70" y="655"/>
                  </a:cubicBezTo>
                  <a:lnTo>
                    <a:pt x="70" y="655"/>
                  </a:lnTo>
                  <a:cubicBezTo>
                    <a:pt x="104" y="551"/>
                    <a:pt x="144" y="446"/>
                    <a:pt x="190" y="342"/>
                  </a:cubicBezTo>
                  <a:cubicBezTo>
                    <a:pt x="219" y="283"/>
                    <a:pt x="248" y="232"/>
                    <a:pt x="285" y="181"/>
                  </a:cubicBezTo>
                  <a:cubicBezTo>
                    <a:pt x="299" y="152"/>
                    <a:pt x="321" y="123"/>
                    <a:pt x="336" y="101"/>
                  </a:cubicBezTo>
                  <a:cubicBezTo>
                    <a:pt x="358" y="79"/>
                    <a:pt x="380" y="50"/>
                    <a:pt x="394" y="28"/>
                  </a:cubicBezTo>
                  <a:cubicBezTo>
                    <a:pt x="402" y="21"/>
                    <a:pt x="402" y="13"/>
                    <a:pt x="394" y="6"/>
                  </a:cubicBezTo>
                  <a:cubicBezTo>
                    <a:pt x="391" y="2"/>
                    <a:pt x="387" y="1"/>
                    <a:pt x="38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2063375" y="1321279"/>
              <a:ext cx="172044" cy="149864"/>
            </a:xfrm>
            <a:custGeom>
              <a:avLst/>
              <a:gdLst/>
              <a:ahLst/>
              <a:cxnLst/>
              <a:rect l="l" t="t" r="r" b="b"/>
              <a:pathLst>
                <a:path w="1001" h="872" extrusionOk="0">
                  <a:moveTo>
                    <a:pt x="56" y="0"/>
                  </a:moveTo>
                  <a:cubicBezTo>
                    <a:pt x="48" y="0"/>
                    <a:pt x="45" y="6"/>
                    <a:pt x="45" y="11"/>
                  </a:cubicBezTo>
                  <a:cubicBezTo>
                    <a:pt x="8" y="135"/>
                    <a:pt x="1" y="259"/>
                    <a:pt x="8" y="375"/>
                  </a:cubicBezTo>
                  <a:cubicBezTo>
                    <a:pt x="16" y="499"/>
                    <a:pt x="30" y="624"/>
                    <a:pt x="52" y="740"/>
                  </a:cubicBezTo>
                  <a:cubicBezTo>
                    <a:pt x="59" y="755"/>
                    <a:pt x="67" y="769"/>
                    <a:pt x="81" y="769"/>
                  </a:cubicBezTo>
                  <a:cubicBezTo>
                    <a:pt x="108" y="768"/>
                    <a:pt x="135" y="768"/>
                    <a:pt x="162" y="768"/>
                  </a:cubicBezTo>
                  <a:cubicBezTo>
                    <a:pt x="286" y="768"/>
                    <a:pt x="407" y="781"/>
                    <a:pt x="534" y="799"/>
                  </a:cubicBezTo>
                  <a:cubicBezTo>
                    <a:pt x="679" y="820"/>
                    <a:pt x="833" y="842"/>
                    <a:pt x="979" y="872"/>
                  </a:cubicBezTo>
                  <a:cubicBezTo>
                    <a:pt x="986" y="872"/>
                    <a:pt x="993" y="872"/>
                    <a:pt x="1000" y="864"/>
                  </a:cubicBezTo>
                  <a:cubicBezTo>
                    <a:pt x="1000" y="857"/>
                    <a:pt x="1000" y="842"/>
                    <a:pt x="986" y="842"/>
                  </a:cubicBezTo>
                  <a:cubicBezTo>
                    <a:pt x="840" y="806"/>
                    <a:pt x="694" y="777"/>
                    <a:pt x="541" y="755"/>
                  </a:cubicBezTo>
                  <a:cubicBezTo>
                    <a:pt x="468" y="740"/>
                    <a:pt x="388" y="733"/>
                    <a:pt x="315" y="718"/>
                  </a:cubicBezTo>
                  <a:cubicBezTo>
                    <a:pt x="242" y="712"/>
                    <a:pt x="176" y="711"/>
                    <a:pt x="105" y="711"/>
                  </a:cubicBezTo>
                  <a:lnTo>
                    <a:pt x="105" y="711"/>
                  </a:lnTo>
                  <a:cubicBezTo>
                    <a:pt x="85" y="598"/>
                    <a:pt x="66" y="490"/>
                    <a:pt x="59" y="383"/>
                  </a:cubicBezTo>
                  <a:cubicBezTo>
                    <a:pt x="52" y="259"/>
                    <a:pt x="52" y="142"/>
                    <a:pt x="81" y="25"/>
                  </a:cubicBezTo>
                  <a:cubicBezTo>
                    <a:pt x="81" y="11"/>
                    <a:pt x="74" y="3"/>
                    <a:pt x="67" y="3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2098436" y="1380230"/>
              <a:ext cx="159498" cy="137662"/>
            </a:xfrm>
            <a:custGeom>
              <a:avLst/>
              <a:gdLst/>
              <a:ahLst/>
              <a:cxnLst/>
              <a:rect l="l" t="t" r="r" b="b"/>
              <a:pathLst>
                <a:path w="928" h="801" extrusionOk="0">
                  <a:moveTo>
                    <a:pt x="60" y="0"/>
                  </a:moveTo>
                  <a:cubicBezTo>
                    <a:pt x="55" y="0"/>
                    <a:pt x="50" y="5"/>
                    <a:pt x="44" y="11"/>
                  </a:cubicBezTo>
                  <a:cubicBezTo>
                    <a:pt x="15" y="120"/>
                    <a:pt x="1" y="237"/>
                    <a:pt x="8" y="353"/>
                  </a:cubicBezTo>
                  <a:cubicBezTo>
                    <a:pt x="15" y="463"/>
                    <a:pt x="23" y="580"/>
                    <a:pt x="44" y="689"/>
                  </a:cubicBezTo>
                  <a:cubicBezTo>
                    <a:pt x="52" y="704"/>
                    <a:pt x="59" y="711"/>
                    <a:pt x="74" y="711"/>
                  </a:cubicBezTo>
                  <a:cubicBezTo>
                    <a:pt x="98" y="710"/>
                    <a:pt x="123" y="709"/>
                    <a:pt x="147" y="709"/>
                  </a:cubicBezTo>
                  <a:cubicBezTo>
                    <a:pt x="261" y="709"/>
                    <a:pt x="375" y="722"/>
                    <a:pt x="489" y="740"/>
                  </a:cubicBezTo>
                  <a:cubicBezTo>
                    <a:pt x="628" y="755"/>
                    <a:pt x="767" y="777"/>
                    <a:pt x="898" y="798"/>
                  </a:cubicBezTo>
                  <a:cubicBezTo>
                    <a:pt x="901" y="800"/>
                    <a:pt x="903" y="800"/>
                    <a:pt x="906" y="800"/>
                  </a:cubicBezTo>
                  <a:cubicBezTo>
                    <a:pt x="915" y="800"/>
                    <a:pt x="920" y="790"/>
                    <a:pt x="920" y="784"/>
                  </a:cubicBezTo>
                  <a:cubicBezTo>
                    <a:pt x="927" y="777"/>
                    <a:pt x="920" y="762"/>
                    <a:pt x="913" y="762"/>
                  </a:cubicBezTo>
                  <a:cubicBezTo>
                    <a:pt x="774" y="726"/>
                    <a:pt x="635" y="704"/>
                    <a:pt x="497" y="682"/>
                  </a:cubicBezTo>
                  <a:cubicBezTo>
                    <a:pt x="431" y="667"/>
                    <a:pt x="358" y="660"/>
                    <a:pt x="285" y="653"/>
                  </a:cubicBezTo>
                  <a:cubicBezTo>
                    <a:pt x="249" y="649"/>
                    <a:pt x="214" y="647"/>
                    <a:pt x="179" y="647"/>
                  </a:cubicBezTo>
                  <a:cubicBezTo>
                    <a:pt x="153" y="647"/>
                    <a:pt x="126" y="648"/>
                    <a:pt x="98" y="650"/>
                  </a:cubicBezTo>
                  <a:lnTo>
                    <a:pt x="98" y="650"/>
                  </a:lnTo>
                  <a:cubicBezTo>
                    <a:pt x="79" y="549"/>
                    <a:pt x="66" y="448"/>
                    <a:pt x="59" y="346"/>
                  </a:cubicBezTo>
                  <a:cubicBezTo>
                    <a:pt x="52" y="237"/>
                    <a:pt x="59" y="127"/>
                    <a:pt x="81" y="25"/>
                  </a:cubicBezTo>
                  <a:cubicBezTo>
                    <a:pt x="81" y="11"/>
                    <a:pt x="81" y="3"/>
                    <a:pt x="66" y="3"/>
                  </a:cubicBezTo>
                  <a:cubicBezTo>
                    <a:pt x="64" y="1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3"/>
          <p:cNvGrpSpPr/>
          <p:nvPr/>
        </p:nvGrpSpPr>
        <p:grpSpPr>
          <a:xfrm rot="-7141273" flipH="1">
            <a:off x="877239" y="4401372"/>
            <a:ext cx="435327" cy="205474"/>
            <a:chOff x="-1571828" y="3106296"/>
            <a:chExt cx="746260" cy="352153"/>
          </a:xfrm>
        </p:grpSpPr>
        <p:sp>
          <p:nvSpPr>
            <p:cNvPr id="269" name="Google Shape;269;p3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8803941" y="3514349"/>
            <a:ext cx="245790" cy="244846"/>
            <a:chOff x="-2120951" y="1010714"/>
            <a:chExt cx="545351" cy="543257"/>
          </a:xfrm>
        </p:grpSpPr>
        <p:sp>
          <p:nvSpPr>
            <p:cNvPr id="282" name="Google Shape;282;p3"/>
            <p:cNvSpPr/>
            <p:nvPr/>
          </p:nvSpPr>
          <p:spPr>
            <a:xfrm>
              <a:off x="-2120951" y="1010714"/>
              <a:ext cx="545351" cy="543257"/>
            </a:xfrm>
            <a:custGeom>
              <a:avLst/>
              <a:gdLst/>
              <a:ahLst/>
              <a:cxnLst/>
              <a:rect l="l" t="t" r="r" b="b"/>
              <a:pathLst>
                <a:path w="3173" h="3161" extrusionOk="0">
                  <a:moveTo>
                    <a:pt x="3043" y="74"/>
                  </a:moveTo>
                  <a:cubicBezTo>
                    <a:pt x="3021" y="105"/>
                    <a:pt x="3006" y="143"/>
                    <a:pt x="2999" y="183"/>
                  </a:cubicBezTo>
                  <a:cubicBezTo>
                    <a:pt x="2984" y="249"/>
                    <a:pt x="2970" y="315"/>
                    <a:pt x="2948" y="380"/>
                  </a:cubicBezTo>
                  <a:cubicBezTo>
                    <a:pt x="2911" y="512"/>
                    <a:pt x="2875" y="643"/>
                    <a:pt x="2824" y="767"/>
                  </a:cubicBezTo>
                  <a:cubicBezTo>
                    <a:pt x="2780" y="891"/>
                    <a:pt x="2722" y="1015"/>
                    <a:pt x="2656" y="1132"/>
                  </a:cubicBezTo>
                  <a:cubicBezTo>
                    <a:pt x="2590" y="1249"/>
                    <a:pt x="2525" y="1365"/>
                    <a:pt x="2452" y="1475"/>
                  </a:cubicBezTo>
                  <a:cubicBezTo>
                    <a:pt x="2415" y="1533"/>
                    <a:pt x="2371" y="1592"/>
                    <a:pt x="2335" y="1643"/>
                  </a:cubicBezTo>
                  <a:cubicBezTo>
                    <a:pt x="2291" y="1701"/>
                    <a:pt x="2255" y="1752"/>
                    <a:pt x="2211" y="1803"/>
                  </a:cubicBezTo>
                  <a:cubicBezTo>
                    <a:pt x="2123" y="1905"/>
                    <a:pt x="2021" y="2000"/>
                    <a:pt x="1919" y="2088"/>
                  </a:cubicBezTo>
                  <a:cubicBezTo>
                    <a:pt x="1810" y="2168"/>
                    <a:pt x="1700" y="2248"/>
                    <a:pt x="1583" y="2314"/>
                  </a:cubicBezTo>
                  <a:cubicBezTo>
                    <a:pt x="1467" y="2379"/>
                    <a:pt x="1343" y="2438"/>
                    <a:pt x="1211" y="2482"/>
                  </a:cubicBezTo>
                  <a:cubicBezTo>
                    <a:pt x="1211" y="2482"/>
                    <a:pt x="1204" y="2482"/>
                    <a:pt x="1204" y="2489"/>
                  </a:cubicBezTo>
                  <a:cubicBezTo>
                    <a:pt x="1190" y="2496"/>
                    <a:pt x="1190" y="2511"/>
                    <a:pt x="1204" y="2525"/>
                  </a:cubicBezTo>
                  <a:lnTo>
                    <a:pt x="1333" y="2630"/>
                  </a:lnTo>
                  <a:lnTo>
                    <a:pt x="1333" y="2630"/>
                  </a:lnTo>
                  <a:cubicBezTo>
                    <a:pt x="1254" y="2708"/>
                    <a:pt x="1174" y="2780"/>
                    <a:pt x="1095" y="2846"/>
                  </a:cubicBezTo>
                  <a:cubicBezTo>
                    <a:pt x="1051" y="2883"/>
                    <a:pt x="1000" y="2919"/>
                    <a:pt x="949" y="2948"/>
                  </a:cubicBezTo>
                  <a:cubicBezTo>
                    <a:pt x="905" y="2978"/>
                    <a:pt x="854" y="3007"/>
                    <a:pt x="796" y="3029"/>
                  </a:cubicBezTo>
                  <a:cubicBezTo>
                    <a:pt x="693" y="3080"/>
                    <a:pt x="577" y="3109"/>
                    <a:pt x="460" y="3109"/>
                  </a:cubicBezTo>
                  <a:cubicBezTo>
                    <a:pt x="443" y="3111"/>
                    <a:pt x="426" y="3112"/>
                    <a:pt x="410" y="3112"/>
                  </a:cubicBezTo>
                  <a:cubicBezTo>
                    <a:pt x="371" y="3112"/>
                    <a:pt x="333" y="3107"/>
                    <a:pt x="292" y="3102"/>
                  </a:cubicBezTo>
                  <a:cubicBezTo>
                    <a:pt x="234" y="3087"/>
                    <a:pt x="175" y="3073"/>
                    <a:pt x="124" y="3043"/>
                  </a:cubicBezTo>
                  <a:lnTo>
                    <a:pt x="117" y="3051"/>
                  </a:lnTo>
                  <a:cubicBezTo>
                    <a:pt x="117" y="3051"/>
                    <a:pt x="117" y="3051"/>
                    <a:pt x="117" y="3050"/>
                  </a:cubicBezTo>
                  <a:lnTo>
                    <a:pt x="117" y="3050"/>
                  </a:lnTo>
                  <a:cubicBezTo>
                    <a:pt x="118" y="3046"/>
                    <a:pt x="119" y="3041"/>
                    <a:pt x="117" y="3036"/>
                  </a:cubicBezTo>
                  <a:cubicBezTo>
                    <a:pt x="66" y="2941"/>
                    <a:pt x="51" y="2824"/>
                    <a:pt x="59" y="2715"/>
                  </a:cubicBezTo>
                  <a:cubicBezTo>
                    <a:pt x="73" y="2606"/>
                    <a:pt x="95" y="2496"/>
                    <a:pt x="139" y="2394"/>
                  </a:cubicBezTo>
                  <a:cubicBezTo>
                    <a:pt x="219" y="2182"/>
                    <a:pt x="329" y="1985"/>
                    <a:pt x="460" y="1796"/>
                  </a:cubicBezTo>
                  <a:lnTo>
                    <a:pt x="657" y="1519"/>
                  </a:lnTo>
                  <a:cubicBezTo>
                    <a:pt x="715" y="1416"/>
                    <a:pt x="781" y="1329"/>
                    <a:pt x="847" y="1234"/>
                  </a:cubicBezTo>
                  <a:cubicBezTo>
                    <a:pt x="971" y="1062"/>
                    <a:pt x="1121" y="902"/>
                    <a:pt x="1285" y="768"/>
                  </a:cubicBezTo>
                  <a:lnTo>
                    <a:pt x="1285" y="768"/>
                  </a:lnTo>
                  <a:lnTo>
                    <a:pt x="1365" y="971"/>
                  </a:lnTo>
                  <a:cubicBezTo>
                    <a:pt x="1365" y="979"/>
                    <a:pt x="1365" y="979"/>
                    <a:pt x="1372" y="986"/>
                  </a:cubicBezTo>
                  <a:cubicBezTo>
                    <a:pt x="1376" y="993"/>
                    <a:pt x="1383" y="997"/>
                    <a:pt x="1391" y="997"/>
                  </a:cubicBezTo>
                  <a:cubicBezTo>
                    <a:pt x="1399" y="997"/>
                    <a:pt x="1408" y="993"/>
                    <a:pt x="1416" y="986"/>
                  </a:cubicBezTo>
                  <a:cubicBezTo>
                    <a:pt x="1467" y="928"/>
                    <a:pt x="1532" y="869"/>
                    <a:pt x="1598" y="818"/>
                  </a:cubicBezTo>
                  <a:cubicBezTo>
                    <a:pt x="1656" y="767"/>
                    <a:pt x="1722" y="716"/>
                    <a:pt x="1795" y="665"/>
                  </a:cubicBezTo>
                  <a:cubicBezTo>
                    <a:pt x="1861" y="621"/>
                    <a:pt x="1926" y="570"/>
                    <a:pt x="1999" y="526"/>
                  </a:cubicBezTo>
                  <a:lnTo>
                    <a:pt x="2211" y="402"/>
                  </a:lnTo>
                  <a:cubicBezTo>
                    <a:pt x="2284" y="359"/>
                    <a:pt x="2357" y="315"/>
                    <a:pt x="2430" y="278"/>
                  </a:cubicBezTo>
                  <a:lnTo>
                    <a:pt x="2547" y="227"/>
                  </a:lnTo>
                  <a:lnTo>
                    <a:pt x="2663" y="183"/>
                  </a:lnTo>
                  <a:cubicBezTo>
                    <a:pt x="2743" y="154"/>
                    <a:pt x="2816" y="132"/>
                    <a:pt x="2904" y="111"/>
                  </a:cubicBezTo>
                  <a:cubicBezTo>
                    <a:pt x="2950" y="98"/>
                    <a:pt x="2997" y="85"/>
                    <a:pt x="3043" y="74"/>
                  </a:cubicBezTo>
                  <a:close/>
                  <a:moveTo>
                    <a:pt x="3137" y="0"/>
                  </a:moveTo>
                  <a:cubicBezTo>
                    <a:pt x="3135" y="0"/>
                    <a:pt x="3132" y="1"/>
                    <a:pt x="3130" y="1"/>
                  </a:cubicBezTo>
                  <a:cubicBezTo>
                    <a:pt x="3128" y="1"/>
                    <a:pt x="3126" y="2"/>
                    <a:pt x="3123" y="2"/>
                  </a:cubicBezTo>
                  <a:lnTo>
                    <a:pt x="3123" y="2"/>
                  </a:lnTo>
                  <a:lnTo>
                    <a:pt x="3123" y="1"/>
                  </a:lnTo>
                  <a:cubicBezTo>
                    <a:pt x="3122" y="2"/>
                    <a:pt x="3121" y="2"/>
                    <a:pt x="3120" y="3"/>
                  </a:cubicBezTo>
                  <a:lnTo>
                    <a:pt x="3120" y="3"/>
                  </a:lnTo>
                  <a:cubicBezTo>
                    <a:pt x="3036" y="17"/>
                    <a:pt x="2959" y="38"/>
                    <a:pt x="2882" y="59"/>
                  </a:cubicBezTo>
                  <a:cubicBezTo>
                    <a:pt x="2802" y="89"/>
                    <a:pt x="2722" y="118"/>
                    <a:pt x="2641" y="140"/>
                  </a:cubicBezTo>
                  <a:cubicBezTo>
                    <a:pt x="2561" y="169"/>
                    <a:pt x="2481" y="205"/>
                    <a:pt x="2408" y="235"/>
                  </a:cubicBezTo>
                  <a:cubicBezTo>
                    <a:pt x="2328" y="264"/>
                    <a:pt x="2247" y="300"/>
                    <a:pt x="2174" y="337"/>
                  </a:cubicBezTo>
                  <a:lnTo>
                    <a:pt x="2058" y="395"/>
                  </a:lnTo>
                  <a:lnTo>
                    <a:pt x="1956" y="461"/>
                  </a:lnTo>
                  <a:cubicBezTo>
                    <a:pt x="1883" y="504"/>
                    <a:pt x="1810" y="556"/>
                    <a:pt x="1744" y="607"/>
                  </a:cubicBezTo>
                  <a:cubicBezTo>
                    <a:pt x="1678" y="658"/>
                    <a:pt x="1605" y="709"/>
                    <a:pt x="1547" y="767"/>
                  </a:cubicBezTo>
                  <a:cubicBezTo>
                    <a:pt x="1494" y="814"/>
                    <a:pt x="1446" y="861"/>
                    <a:pt x="1399" y="908"/>
                  </a:cubicBezTo>
                  <a:lnTo>
                    <a:pt x="1399" y="908"/>
                  </a:lnTo>
                  <a:lnTo>
                    <a:pt x="1321" y="709"/>
                  </a:lnTo>
                  <a:cubicBezTo>
                    <a:pt x="1321" y="709"/>
                    <a:pt x="1321" y="709"/>
                    <a:pt x="1321" y="701"/>
                  </a:cubicBezTo>
                  <a:cubicBezTo>
                    <a:pt x="1317" y="697"/>
                    <a:pt x="1308" y="693"/>
                    <a:pt x="1299" y="693"/>
                  </a:cubicBezTo>
                  <a:cubicBezTo>
                    <a:pt x="1293" y="693"/>
                    <a:pt x="1287" y="695"/>
                    <a:pt x="1284" y="701"/>
                  </a:cubicBezTo>
                  <a:cubicBezTo>
                    <a:pt x="1102" y="847"/>
                    <a:pt x="941" y="1015"/>
                    <a:pt x="803" y="1198"/>
                  </a:cubicBezTo>
                  <a:cubicBezTo>
                    <a:pt x="657" y="1373"/>
                    <a:pt x="518" y="1562"/>
                    <a:pt x="394" y="1752"/>
                  </a:cubicBezTo>
                  <a:cubicBezTo>
                    <a:pt x="263" y="1942"/>
                    <a:pt x="154" y="2153"/>
                    <a:pt x="81" y="2372"/>
                  </a:cubicBezTo>
                  <a:cubicBezTo>
                    <a:pt x="37" y="2482"/>
                    <a:pt x="15" y="2598"/>
                    <a:pt x="8" y="2715"/>
                  </a:cubicBezTo>
                  <a:cubicBezTo>
                    <a:pt x="0" y="2832"/>
                    <a:pt x="30" y="2948"/>
                    <a:pt x="88" y="3058"/>
                  </a:cubicBezTo>
                  <a:cubicBezTo>
                    <a:pt x="90" y="3062"/>
                    <a:pt x="93" y="3063"/>
                    <a:pt x="97" y="3064"/>
                  </a:cubicBezTo>
                  <a:lnTo>
                    <a:pt x="97" y="3064"/>
                  </a:lnTo>
                  <a:cubicBezTo>
                    <a:pt x="96" y="3069"/>
                    <a:pt x="98" y="3075"/>
                    <a:pt x="103" y="3080"/>
                  </a:cubicBezTo>
                  <a:cubicBezTo>
                    <a:pt x="154" y="3109"/>
                    <a:pt x="212" y="3131"/>
                    <a:pt x="270" y="3145"/>
                  </a:cubicBezTo>
                  <a:cubicBezTo>
                    <a:pt x="336" y="3160"/>
                    <a:pt x="394" y="3160"/>
                    <a:pt x="453" y="3160"/>
                  </a:cubicBezTo>
                  <a:cubicBezTo>
                    <a:pt x="577" y="3160"/>
                    <a:pt x="701" y="3131"/>
                    <a:pt x="810" y="3080"/>
                  </a:cubicBezTo>
                  <a:cubicBezTo>
                    <a:pt x="869" y="3058"/>
                    <a:pt x="920" y="3029"/>
                    <a:pt x="971" y="3000"/>
                  </a:cubicBezTo>
                  <a:cubicBezTo>
                    <a:pt x="1022" y="2963"/>
                    <a:pt x="1073" y="2934"/>
                    <a:pt x="1124" y="2897"/>
                  </a:cubicBezTo>
                  <a:cubicBezTo>
                    <a:pt x="1211" y="2817"/>
                    <a:pt x="1299" y="2737"/>
                    <a:pt x="1387" y="2649"/>
                  </a:cubicBezTo>
                  <a:cubicBezTo>
                    <a:pt x="1394" y="2642"/>
                    <a:pt x="1394" y="2627"/>
                    <a:pt x="1387" y="2613"/>
                  </a:cubicBezTo>
                  <a:lnTo>
                    <a:pt x="1268" y="2517"/>
                  </a:lnTo>
                  <a:lnTo>
                    <a:pt x="1268" y="2517"/>
                  </a:lnTo>
                  <a:cubicBezTo>
                    <a:pt x="1380" y="2476"/>
                    <a:pt x="1495" y="2423"/>
                    <a:pt x="1598" y="2365"/>
                  </a:cubicBezTo>
                  <a:cubicBezTo>
                    <a:pt x="1656" y="2328"/>
                    <a:pt x="1715" y="2292"/>
                    <a:pt x="1773" y="2248"/>
                  </a:cubicBezTo>
                  <a:cubicBezTo>
                    <a:pt x="1832" y="2212"/>
                    <a:pt x="1883" y="2175"/>
                    <a:pt x="1941" y="2131"/>
                  </a:cubicBezTo>
                  <a:cubicBezTo>
                    <a:pt x="2050" y="2044"/>
                    <a:pt x="2153" y="1949"/>
                    <a:pt x="2247" y="1854"/>
                  </a:cubicBezTo>
                  <a:cubicBezTo>
                    <a:pt x="2298" y="1803"/>
                    <a:pt x="2342" y="1752"/>
                    <a:pt x="2386" y="1701"/>
                  </a:cubicBezTo>
                  <a:cubicBezTo>
                    <a:pt x="2430" y="1650"/>
                    <a:pt x="2474" y="1592"/>
                    <a:pt x="2510" y="1533"/>
                  </a:cubicBezTo>
                  <a:cubicBezTo>
                    <a:pt x="2671" y="1307"/>
                    <a:pt x="2795" y="1059"/>
                    <a:pt x="2882" y="796"/>
                  </a:cubicBezTo>
                  <a:cubicBezTo>
                    <a:pt x="2933" y="665"/>
                    <a:pt x="2977" y="534"/>
                    <a:pt x="3006" y="402"/>
                  </a:cubicBezTo>
                  <a:cubicBezTo>
                    <a:pt x="3028" y="337"/>
                    <a:pt x="3043" y="264"/>
                    <a:pt x="3057" y="205"/>
                  </a:cubicBezTo>
                  <a:cubicBezTo>
                    <a:pt x="3064" y="147"/>
                    <a:pt x="3101" y="89"/>
                    <a:pt x="3152" y="52"/>
                  </a:cubicBezTo>
                  <a:cubicBezTo>
                    <a:pt x="3172" y="39"/>
                    <a:pt x="3161" y="0"/>
                    <a:pt x="31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2107201" y="1019136"/>
              <a:ext cx="519227" cy="517650"/>
            </a:xfrm>
            <a:custGeom>
              <a:avLst/>
              <a:gdLst/>
              <a:ahLst/>
              <a:cxnLst/>
              <a:rect l="l" t="t" r="r" b="b"/>
              <a:pathLst>
                <a:path w="3021" h="3012" extrusionOk="0">
                  <a:moveTo>
                    <a:pt x="3005" y="0"/>
                  </a:moveTo>
                  <a:cubicBezTo>
                    <a:pt x="3003" y="0"/>
                    <a:pt x="3001" y="1"/>
                    <a:pt x="2999" y="3"/>
                  </a:cubicBezTo>
                  <a:lnTo>
                    <a:pt x="2955" y="25"/>
                  </a:lnTo>
                  <a:cubicBezTo>
                    <a:pt x="2933" y="47"/>
                    <a:pt x="2890" y="69"/>
                    <a:pt x="2839" y="98"/>
                  </a:cubicBezTo>
                  <a:cubicBezTo>
                    <a:pt x="2700" y="186"/>
                    <a:pt x="2569" y="273"/>
                    <a:pt x="2445" y="375"/>
                  </a:cubicBezTo>
                  <a:cubicBezTo>
                    <a:pt x="2364" y="434"/>
                    <a:pt x="2299" y="514"/>
                    <a:pt x="2204" y="594"/>
                  </a:cubicBezTo>
                  <a:lnTo>
                    <a:pt x="1934" y="828"/>
                  </a:lnTo>
                  <a:cubicBezTo>
                    <a:pt x="1832" y="908"/>
                    <a:pt x="1737" y="995"/>
                    <a:pt x="1649" y="1083"/>
                  </a:cubicBezTo>
                  <a:cubicBezTo>
                    <a:pt x="1562" y="1185"/>
                    <a:pt x="1467" y="1273"/>
                    <a:pt x="1365" y="1360"/>
                  </a:cubicBezTo>
                  <a:cubicBezTo>
                    <a:pt x="1270" y="1448"/>
                    <a:pt x="1168" y="1543"/>
                    <a:pt x="1080" y="1630"/>
                  </a:cubicBezTo>
                  <a:cubicBezTo>
                    <a:pt x="978" y="1718"/>
                    <a:pt x="891" y="1805"/>
                    <a:pt x="803" y="1900"/>
                  </a:cubicBezTo>
                  <a:cubicBezTo>
                    <a:pt x="723" y="1995"/>
                    <a:pt x="650" y="2090"/>
                    <a:pt x="570" y="2177"/>
                  </a:cubicBezTo>
                  <a:cubicBezTo>
                    <a:pt x="497" y="2257"/>
                    <a:pt x="424" y="2338"/>
                    <a:pt x="365" y="2418"/>
                  </a:cubicBezTo>
                  <a:cubicBezTo>
                    <a:pt x="256" y="2542"/>
                    <a:pt x="168" y="2681"/>
                    <a:pt x="88" y="2819"/>
                  </a:cubicBezTo>
                  <a:cubicBezTo>
                    <a:pt x="59" y="2870"/>
                    <a:pt x="37" y="2914"/>
                    <a:pt x="23" y="2943"/>
                  </a:cubicBezTo>
                  <a:lnTo>
                    <a:pt x="8" y="2980"/>
                  </a:lnTo>
                  <a:cubicBezTo>
                    <a:pt x="1" y="2994"/>
                    <a:pt x="8" y="3009"/>
                    <a:pt x="23" y="3009"/>
                  </a:cubicBezTo>
                  <a:cubicBezTo>
                    <a:pt x="25" y="3011"/>
                    <a:pt x="27" y="3012"/>
                    <a:pt x="29" y="3012"/>
                  </a:cubicBezTo>
                  <a:cubicBezTo>
                    <a:pt x="34" y="3012"/>
                    <a:pt x="39" y="3007"/>
                    <a:pt x="44" y="3002"/>
                  </a:cubicBezTo>
                  <a:cubicBezTo>
                    <a:pt x="44" y="3002"/>
                    <a:pt x="74" y="2943"/>
                    <a:pt x="139" y="2848"/>
                  </a:cubicBezTo>
                  <a:cubicBezTo>
                    <a:pt x="198" y="2754"/>
                    <a:pt x="292" y="2615"/>
                    <a:pt x="409" y="2454"/>
                  </a:cubicBezTo>
                  <a:cubicBezTo>
                    <a:pt x="468" y="2374"/>
                    <a:pt x="533" y="2294"/>
                    <a:pt x="613" y="2206"/>
                  </a:cubicBezTo>
                  <a:cubicBezTo>
                    <a:pt x="686" y="2119"/>
                    <a:pt x="774" y="2039"/>
                    <a:pt x="869" y="1958"/>
                  </a:cubicBezTo>
                  <a:cubicBezTo>
                    <a:pt x="964" y="1878"/>
                    <a:pt x="1044" y="1776"/>
                    <a:pt x="1131" y="1688"/>
                  </a:cubicBezTo>
                  <a:cubicBezTo>
                    <a:pt x="1226" y="1594"/>
                    <a:pt x="1321" y="1506"/>
                    <a:pt x="1416" y="1404"/>
                  </a:cubicBezTo>
                  <a:cubicBezTo>
                    <a:pt x="1503" y="1309"/>
                    <a:pt x="1598" y="1214"/>
                    <a:pt x="1700" y="1134"/>
                  </a:cubicBezTo>
                  <a:cubicBezTo>
                    <a:pt x="1803" y="1054"/>
                    <a:pt x="1890" y="959"/>
                    <a:pt x="1985" y="871"/>
                  </a:cubicBezTo>
                  <a:cubicBezTo>
                    <a:pt x="2073" y="784"/>
                    <a:pt x="2160" y="704"/>
                    <a:pt x="2248" y="631"/>
                  </a:cubicBezTo>
                  <a:cubicBezTo>
                    <a:pt x="2335" y="558"/>
                    <a:pt x="2423" y="499"/>
                    <a:pt x="2503" y="441"/>
                  </a:cubicBezTo>
                  <a:cubicBezTo>
                    <a:pt x="2656" y="317"/>
                    <a:pt x="2788" y="215"/>
                    <a:pt x="2875" y="142"/>
                  </a:cubicBezTo>
                  <a:lnTo>
                    <a:pt x="3021" y="32"/>
                  </a:lnTo>
                  <a:cubicBezTo>
                    <a:pt x="3021" y="25"/>
                    <a:pt x="3021" y="18"/>
                    <a:pt x="3021" y="10"/>
                  </a:cubicBezTo>
                  <a:cubicBezTo>
                    <a:pt x="3016" y="5"/>
                    <a:pt x="3011" y="0"/>
                    <a:pt x="300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981737" y="1176910"/>
              <a:ext cx="206934" cy="191455"/>
            </a:xfrm>
            <a:custGeom>
              <a:avLst/>
              <a:gdLst/>
              <a:ahLst/>
              <a:cxnLst/>
              <a:rect l="l" t="t" r="r" b="b"/>
              <a:pathLst>
                <a:path w="1204" h="1114" extrusionOk="0">
                  <a:moveTo>
                    <a:pt x="196" y="1"/>
                  </a:moveTo>
                  <a:cubicBezTo>
                    <a:pt x="190" y="1"/>
                    <a:pt x="185" y="4"/>
                    <a:pt x="183" y="12"/>
                  </a:cubicBezTo>
                  <a:cubicBezTo>
                    <a:pt x="146" y="92"/>
                    <a:pt x="117" y="172"/>
                    <a:pt x="95" y="260"/>
                  </a:cubicBezTo>
                  <a:cubicBezTo>
                    <a:pt x="73" y="340"/>
                    <a:pt x="59" y="428"/>
                    <a:pt x="44" y="515"/>
                  </a:cubicBezTo>
                  <a:cubicBezTo>
                    <a:pt x="15" y="683"/>
                    <a:pt x="0" y="858"/>
                    <a:pt x="0" y="1033"/>
                  </a:cubicBezTo>
                  <a:cubicBezTo>
                    <a:pt x="7" y="1048"/>
                    <a:pt x="15" y="1055"/>
                    <a:pt x="37" y="1055"/>
                  </a:cubicBezTo>
                  <a:cubicBezTo>
                    <a:pt x="154" y="1046"/>
                    <a:pt x="271" y="1040"/>
                    <a:pt x="388" y="1040"/>
                  </a:cubicBezTo>
                  <a:cubicBezTo>
                    <a:pt x="461" y="1040"/>
                    <a:pt x="533" y="1042"/>
                    <a:pt x="606" y="1048"/>
                  </a:cubicBezTo>
                  <a:cubicBezTo>
                    <a:pt x="795" y="1062"/>
                    <a:pt x="992" y="1084"/>
                    <a:pt x="1182" y="1113"/>
                  </a:cubicBezTo>
                  <a:cubicBezTo>
                    <a:pt x="1189" y="1113"/>
                    <a:pt x="1197" y="1106"/>
                    <a:pt x="1204" y="1099"/>
                  </a:cubicBezTo>
                  <a:cubicBezTo>
                    <a:pt x="1204" y="1084"/>
                    <a:pt x="1197" y="1077"/>
                    <a:pt x="1189" y="1077"/>
                  </a:cubicBezTo>
                  <a:cubicBezTo>
                    <a:pt x="992" y="1040"/>
                    <a:pt x="803" y="1011"/>
                    <a:pt x="613" y="997"/>
                  </a:cubicBezTo>
                  <a:cubicBezTo>
                    <a:pt x="511" y="989"/>
                    <a:pt x="416" y="989"/>
                    <a:pt x="321" y="989"/>
                  </a:cubicBezTo>
                  <a:cubicBezTo>
                    <a:pt x="287" y="989"/>
                    <a:pt x="253" y="986"/>
                    <a:pt x="221" y="986"/>
                  </a:cubicBezTo>
                  <a:cubicBezTo>
                    <a:pt x="205" y="986"/>
                    <a:pt x="190" y="987"/>
                    <a:pt x="175" y="989"/>
                  </a:cubicBezTo>
                  <a:cubicBezTo>
                    <a:pt x="135" y="989"/>
                    <a:pt x="95" y="994"/>
                    <a:pt x="59" y="996"/>
                  </a:cubicBezTo>
                  <a:lnTo>
                    <a:pt x="59" y="996"/>
                  </a:lnTo>
                  <a:cubicBezTo>
                    <a:pt x="59" y="831"/>
                    <a:pt x="67" y="673"/>
                    <a:pt x="88" y="515"/>
                  </a:cubicBezTo>
                  <a:cubicBezTo>
                    <a:pt x="102" y="428"/>
                    <a:pt x="117" y="347"/>
                    <a:pt x="139" y="260"/>
                  </a:cubicBezTo>
                  <a:cubicBezTo>
                    <a:pt x="153" y="179"/>
                    <a:pt x="175" y="99"/>
                    <a:pt x="212" y="19"/>
                  </a:cubicBezTo>
                  <a:lnTo>
                    <a:pt x="212" y="26"/>
                  </a:lnTo>
                  <a:cubicBezTo>
                    <a:pt x="216" y="12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937910" y="1133771"/>
              <a:ext cx="205731" cy="191111"/>
            </a:xfrm>
            <a:custGeom>
              <a:avLst/>
              <a:gdLst/>
              <a:ahLst/>
              <a:cxnLst/>
              <a:rect l="l" t="t" r="r" b="b"/>
              <a:pathLst>
                <a:path w="1197" h="1112" extrusionOk="0">
                  <a:moveTo>
                    <a:pt x="205" y="0"/>
                  </a:moveTo>
                  <a:cubicBezTo>
                    <a:pt x="197" y="0"/>
                    <a:pt x="183" y="0"/>
                    <a:pt x="183" y="15"/>
                  </a:cubicBezTo>
                  <a:cubicBezTo>
                    <a:pt x="110" y="168"/>
                    <a:pt x="59" y="343"/>
                    <a:pt x="37" y="518"/>
                  </a:cubicBezTo>
                  <a:cubicBezTo>
                    <a:pt x="15" y="686"/>
                    <a:pt x="1" y="861"/>
                    <a:pt x="1" y="1036"/>
                  </a:cubicBezTo>
                  <a:cubicBezTo>
                    <a:pt x="1" y="1051"/>
                    <a:pt x="15" y="1058"/>
                    <a:pt x="30" y="1058"/>
                  </a:cubicBezTo>
                  <a:cubicBezTo>
                    <a:pt x="125" y="1051"/>
                    <a:pt x="227" y="1043"/>
                    <a:pt x="322" y="1043"/>
                  </a:cubicBezTo>
                  <a:cubicBezTo>
                    <a:pt x="416" y="1043"/>
                    <a:pt x="511" y="1043"/>
                    <a:pt x="606" y="1051"/>
                  </a:cubicBezTo>
                  <a:cubicBezTo>
                    <a:pt x="796" y="1065"/>
                    <a:pt x="985" y="1087"/>
                    <a:pt x="1182" y="1109"/>
                  </a:cubicBezTo>
                  <a:cubicBezTo>
                    <a:pt x="1185" y="1111"/>
                    <a:pt x="1187" y="1112"/>
                    <a:pt x="1189" y="1112"/>
                  </a:cubicBezTo>
                  <a:cubicBezTo>
                    <a:pt x="1193" y="1112"/>
                    <a:pt x="1197" y="1107"/>
                    <a:pt x="1197" y="1102"/>
                  </a:cubicBezTo>
                  <a:cubicBezTo>
                    <a:pt x="1197" y="1094"/>
                    <a:pt x="1197" y="1087"/>
                    <a:pt x="1182" y="1080"/>
                  </a:cubicBezTo>
                  <a:cubicBezTo>
                    <a:pt x="993" y="1043"/>
                    <a:pt x="803" y="1021"/>
                    <a:pt x="613" y="1007"/>
                  </a:cubicBezTo>
                  <a:cubicBezTo>
                    <a:pt x="515" y="996"/>
                    <a:pt x="416" y="990"/>
                    <a:pt x="319" y="990"/>
                  </a:cubicBezTo>
                  <a:cubicBezTo>
                    <a:pt x="231" y="990"/>
                    <a:pt x="144" y="995"/>
                    <a:pt x="59" y="1004"/>
                  </a:cubicBezTo>
                  <a:lnTo>
                    <a:pt x="59" y="1004"/>
                  </a:lnTo>
                  <a:cubicBezTo>
                    <a:pt x="60" y="840"/>
                    <a:pt x="68" y="682"/>
                    <a:pt x="88" y="518"/>
                  </a:cubicBezTo>
                  <a:cubicBezTo>
                    <a:pt x="103" y="438"/>
                    <a:pt x="117" y="350"/>
                    <a:pt x="139" y="270"/>
                  </a:cubicBezTo>
                  <a:cubicBezTo>
                    <a:pt x="154" y="190"/>
                    <a:pt x="183" y="102"/>
                    <a:pt x="212" y="29"/>
                  </a:cubicBezTo>
                  <a:cubicBezTo>
                    <a:pt x="219" y="15"/>
                    <a:pt x="212" y="7"/>
                    <a:pt x="20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1842694" y="1092695"/>
              <a:ext cx="166544" cy="150380"/>
            </a:xfrm>
            <a:custGeom>
              <a:avLst/>
              <a:gdLst/>
              <a:ahLst/>
              <a:cxnLst/>
              <a:rect l="l" t="t" r="r" b="b"/>
              <a:pathLst>
                <a:path w="969" h="875" extrusionOk="0">
                  <a:moveTo>
                    <a:pt x="362" y="1"/>
                  </a:moveTo>
                  <a:cubicBezTo>
                    <a:pt x="358" y="1"/>
                    <a:pt x="354" y="2"/>
                    <a:pt x="351" y="6"/>
                  </a:cubicBezTo>
                  <a:cubicBezTo>
                    <a:pt x="322" y="35"/>
                    <a:pt x="300" y="57"/>
                    <a:pt x="278" y="86"/>
                  </a:cubicBezTo>
                  <a:cubicBezTo>
                    <a:pt x="256" y="108"/>
                    <a:pt x="242" y="144"/>
                    <a:pt x="220" y="166"/>
                  </a:cubicBezTo>
                  <a:cubicBezTo>
                    <a:pt x="183" y="224"/>
                    <a:pt x="154" y="290"/>
                    <a:pt x="132" y="348"/>
                  </a:cubicBezTo>
                  <a:cubicBezTo>
                    <a:pt x="74" y="480"/>
                    <a:pt x="30" y="611"/>
                    <a:pt x="8" y="742"/>
                  </a:cubicBezTo>
                  <a:cubicBezTo>
                    <a:pt x="1" y="742"/>
                    <a:pt x="1" y="742"/>
                    <a:pt x="8" y="750"/>
                  </a:cubicBezTo>
                  <a:cubicBezTo>
                    <a:pt x="1" y="764"/>
                    <a:pt x="16" y="779"/>
                    <a:pt x="37" y="779"/>
                  </a:cubicBezTo>
                  <a:cubicBezTo>
                    <a:pt x="86" y="779"/>
                    <a:pt x="135" y="776"/>
                    <a:pt x="186" y="776"/>
                  </a:cubicBezTo>
                  <a:cubicBezTo>
                    <a:pt x="211" y="776"/>
                    <a:pt x="237" y="776"/>
                    <a:pt x="264" y="779"/>
                  </a:cubicBezTo>
                  <a:cubicBezTo>
                    <a:pt x="337" y="779"/>
                    <a:pt x="417" y="786"/>
                    <a:pt x="490" y="794"/>
                  </a:cubicBezTo>
                  <a:cubicBezTo>
                    <a:pt x="643" y="808"/>
                    <a:pt x="796" y="837"/>
                    <a:pt x="949" y="874"/>
                  </a:cubicBezTo>
                  <a:lnTo>
                    <a:pt x="942" y="874"/>
                  </a:lnTo>
                  <a:cubicBezTo>
                    <a:pt x="944" y="875"/>
                    <a:pt x="945" y="875"/>
                    <a:pt x="947" y="875"/>
                  </a:cubicBezTo>
                  <a:cubicBezTo>
                    <a:pt x="959" y="875"/>
                    <a:pt x="969" y="851"/>
                    <a:pt x="949" y="845"/>
                  </a:cubicBezTo>
                  <a:cubicBezTo>
                    <a:pt x="796" y="801"/>
                    <a:pt x="643" y="764"/>
                    <a:pt x="490" y="742"/>
                  </a:cubicBezTo>
                  <a:cubicBezTo>
                    <a:pt x="365" y="731"/>
                    <a:pt x="240" y="719"/>
                    <a:pt x="111" y="719"/>
                  </a:cubicBezTo>
                  <a:cubicBezTo>
                    <a:pt x="96" y="719"/>
                    <a:pt x="81" y="719"/>
                    <a:pt x="66" y="719"/>
                  </a:cubicBezTo>
                  <a:lnTo>
                    <a:pt x="66" y="719"/>
                  </a:lnTo>
                  <a:cubicBezTo>
                    <a:pt x="88" y="601"/>
                    <a:pt x="123" y="483"/>
                    <a:pt x="169" y="378"/>
                  </a:cubicBezTo>
                  <a:cubicBezTo>
                    <a:pt x="198" y="312"/>
                    <a:pt x="227" y="254"/>
                    <a:pt x="264" y="195"/>
                  </a:cubicBezTo>
                  <a:cubicBezTo>
                    <a:pt x="278" y="166"/>
                    <a:pt x="293" y="137"/>
                    <a:pt x="315" y="108"/>
                  </a:cubicBezTo>
                  <a:cubicBezTo>
                    <a:pt x="329" y="79"/>
                    <a:pt x="351" y="57"/>
                    <a:pt x="373" y="35"/>
                  </a:cubicBezTo>
                  <a:cubicBezTo>
                    <a:pt x="390" y="18"/>
                    <a:pt x="376" y="1"/>
                    <a:pt x="36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1786149" y="1056259"/>
              <a:ext cx="142998" cy="130272"/>
            </a:xfrm>
            <a:custGeom>
              <a:avLst/>
              <a:gdLst/>
              <a:ahLst/>
              <a:cxnLst/>
              <a:rect l="l" t="t" r="r" b="b"/>
              <a:pathLst>
                <a:path w="832" h="758" extrusionOk="0">
                  <a:moveTo>
                    <a:pt x="383" y="1"/>
                  </a:moveTo>
                  <a:cubicBezTo>
                    <a:pt x="380" y="1"/>
                    <a:pt x="376" y="2"/>
                    <a:pt x="372" y="6"/>
                  </a:cubicBezTo>
                  <a:cubicBezTo>
                    <a:pt x="350" y="28"/>
                    <a:pt x="329" y="50"/>
                    <a:pt x="307" y="79"/>
                  </a:cubicBezTo>
                  <a:cubicBezTo>
                    <a:pt x="285" y="101"/>
                    <a:pt x="263" y="130"/>
                    <a:pt x="248" y="152"/>
                  </a:cubicBezTo>
                  <a:cubicBezTo>
                    <a:pt x="212" y="210"/>
                    <a:pt x="175" y="261"/>
                    <a:pt x="146" y="320"/>
                  </a:cubicBezTo>
                  <a:cubicBezTo>
                    <a:pt x="88" y="436"/>
                    <a:pt x="37" y="553"/>
                    <a:pt x="0" y="677"/>
                  </a:cubicBezTo>
                  <a:cubicBezTo>
                    <a:pt x="0" y="685"/>
                    <a:pt x="0" y="685"/>
                    <a:pt x="0" y="692"/>
                  </a:cubicBezTo>
                  <a:cubicBezTo>
                    <a:pt x="0" y="706"/>
                    <a:pt x="15" y="721"/>
                    <a:pt x="29" y="721"/>
                  </a:cubicBezTo>
                  <a:cubicBezTo>
                    <a:pt x="95" y="721"/>
                    <a:pt x="161" y="714"/>
                    <a:pt x="226" y="714"/>
                  </a:cubicBezTo>
                  <a:cubicBezTo>
                    <a:pt x="270" y="714"/>
                    <a:pt x="314" y="710"/>
                    <a:pt x="358" y="710"/>
                  </a:cubicBezTo>
                  <a:cubicBezTo>
                    <a:pt x="380" y="710"/>
                    <a:pt x="402" y="711"/>
                    <a:pt x="423" y="714"/>
                  </a:cubicBezTo>
                  <a:cubicBezTo>
                    <a:pt x="489" y="714"/>
                    <a:pt x="555" y="721"/>
                    <a:pt x="620" y="728"/>
                  </a:cubicBezTo>
                  <a:cubicBezTo>
                    <a:pt x="686" y="736"/>
                    <a:pt x="744" y="743"/>
                    <a:pt x="810" y="757"/>
                  </a:cubicBezTo>
                  <a:cubicBezTo>
                    <a:pt x="825" y="757"/>
                    <a:pt x="832" y="750"/>
                    <a:pt x="832" y="743"/>
                  </a:cubicBezTo>
                  <a:cubicBezTo>
                    <a:pt x="832" y="736"/>
                    <a:pt x="832" y="728"/>
                    <a:pt x="817" y="721"/>
                  </a:cubicBezTo>
                  <a:cubicBezTo>
                    <a:pt x="693" y="692"/>
                    <a:pt x="562" y="670"/>
                    <a:pt x="423" y="663"/>
                  </a:cubicBezTo>
                  <a:cubicBezTo>
                    <a:pt x="306" y="656"/>
                    <a:pt x="188" y="655"/>
                    <a:pt x="70" y="655"/>
                  </a:cubicBezTo>
                  <a:lnTo>
                    <a:pt x="70" y="655"/>
                  </a:lnTo>
                  <a:cubicBezTo>
                    <a:pt x="104" y="551"/>
                    <a:pt x="144" y="446"/>
                    <a:pt x="190" y="342"/>
                  </a:cubicBezTo>
                  <a:cubicBezTo>
                    <a:pt x="219" y="283"/>
                    <a:pt x="248" y="232"/>
                    <a:pt x="285" y="181"/>
                  </a:cubicBezTo>
                  <a:cubicBezTo>
                    <a:pt x="299" y="152"/>
                    <a:pt x="321" y="123"/>
                    <a:pt x="336" y="101"/>
                  </a:cubicBezTo>
                  <a:cubicBezTo>
                    <a:pt x="358" y="79"/>
                    <a:pt x="380" y="50"/>
                    <a:pt x="394" y="28"/>
                  </a:cubicBezTo>
                  <a:cubicBezTo>
                    <a:pt x="402" y="21"/>
                    <a:pt x="402" y="13"/>
                    <a:pt x="394" y="6"/>
                  </a:cubicBezTo>
                  <a:cubicBezTo>
                    <a:pt x="391" y="2"/>
                    <a:pt x="387" y="1"/>
                    <a:pt x="38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2063375" y="1321279"/>
              <a:ext cx="172044" cy="149864"/>
            </a:xfrm>
            <a:custGeom>
              <a:avLst/>
              <a:gdLst/>
              <a:ahLst/>
              <a:cxnLst/>
              <a:rect l="l" t="t" r="r" b="b"/>
              <a:pathLst>
                <a:path w="1001" h="872" extrusionOk="0">
                  <a:moveTo>
                    <a:pt x="56" y="0"/>
                  </a:moveTo>
                  <a:cubicBezTo>
                    <a:pt x="48" y="0"/>
                    <a:pt x="45" y="6"/>
                    <a:pt x="45" y="11"/>
                  </a:cubicBezTo>
                  <a:cubicBezTo>
                    <a:pt x="8" y="135"/>
                    <a:pt x="1" y="259"/>
                    <a:pt x="8" y="375"/>
                  </a:cubicBezTo>
                  <a:cubicBezTo>
                    <a:pt x="16" y="499"/>
                    <a:pt x="30" y="624"/>
                    <a:pt x="52" y="740"/>
                  </a:cubicBezTo>
                  <a:cubicBezTo>
                    <a:pt x="59" y="755"/>
                    <a:pt x="67" y="769"/>
                    <a:pt x="81" y="769"/>
                  </a:cubicBezTo>
                  <a:cubicBezTo>
                    <a:pt x="108" y="768"/>
                    <a:pt x="135" y="768"/>
                    <a:pt x="162" y="768"/>
                  </a:cubicBezTo>
                  <a:cubicBezTo>
                    <a:pt x="286" y="768"/>
                    <a:pt x="407" y="781"/>
                    <a:pt x="534" y="799"/>
                  </a:cubicBezTo>
                  <a:cubicBezTo>
                    <a:pt x="679" y="820"/>
                    <a:pt x="833" y="842"/>
                    <a:pt x="979" y="872"/>
                  </a:cubicBezTo>
                  <a:cubicBezTo>
                    <a:pt x="986" y="872"/>
                    <a:pt x="993" y="872"/>
                    <a:pt x="1000" y="864"/>
                  </a:cubicBezTo>
                  <a:cubicBezTo>
                    <a:pt x="1000" y="857"/>
                    <a:pt x="1000" y="842"/>
                    <a:pt x="986" y="842"/>
                  </a:cubicBezTo>
                  <a:cubicBezTo>
                    <a:pt x="840" y="806"/>
                    <a:pt x="694" y="777"/>
                    <a:pt x="541" y="755"/>
                  </a:cubicBezTo>
                  <a:cubicBezTo>
                    <a:pt x="468" y="740"/>
                    <a:pt x="388" y="733"/>
                    <a:pt x="315" y="718"/>
                  </a:cubicBezTo>
                  <a:cubicBezTo>
                    <a:pt x="242" y="712"/>
                    <a:pt x="176" y="711"/>
                    <a:pt x="105" y="711"/>
                  </a:cubicBezTo>
                  <a:lnTo>
                    <a:pt x="105" y="711"/>
                  </a:lnTo>
                  <a:cubicBezTo>
                    <a:pt x="85" y="598"/>
                    <a:pt x="66" y="490"/>
                    <a:pt x="59" y="383"/>
                  </a:cubicBezTo>
                  <a:cubicBezTo>
                    <a:pt x="52" y="259"/>
                    <a:pt x="52" y="142"/>
                    <a:pt x="81" y="25"/>
                  </a:cubicBezTo>
                  <a:cubicBezTo>
                    <a:pt x="81" y="11"/>
                    <a:pt x="74" y="3"/>
                    <a:pt x="67" y="3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2098436" y="1380230"/>
              <a:ext cx="159498" cy="137662"/>
            </a:xfrm>
            <a:custGeom>
              <a:avLst/>
              <a:gdLst/>
              <a:ahLst/>
              <a:cxnLst/>
              <a:rect l="l" t="t" r="r" b="b"/>
              <a:pathLst>
                <a:path w="928" h="801" extrusionOk="0">
                  <a:moveTo>
                    <a:pt x="60" y="0"/>
                  </a:moveTo>
                  <a:cubicBezTo>
                    <a:pt x="55" y="0"/>
                    <a:pt x="50" y="5"/>
                    <a:pt x="44" y="11"/>
                  </a:cubicBezTo>
                  <a:cubicBezTo>
                    <a:pt x="15" y="120"/>
                    <a:pt x="1" y="237"/>
                    <a:pt x="8" y="353"/>
                  </a:cubicBezTo>
                  <a:cubicBezTo>
                    <a:pt x="15" y="463"/>
                    <a:pt x="23" y="580"/>
                    <a:pt x="44" y="689"/>
                  </a:cubicBezTo>
                  <a:cubicBezTo>
                    <a:pt x="52" y="704"/>
                    <a:pt x="59" y="711"/>
                    <a:pt x="74" y="711"/>
                  </a:cubicBezTo>
                  <a:cubicBezTo>
                    <a:pt x="98" y="710"/>
                    <a:pt x="123" y="709"/>
                    <a:pt x="147" y="709"/>
                  </a:cubicBezTo>
                  <a:cubicBezTo>
                    <a:pt x="261" y="709"/>
                    <a:pt x="375" y="722"/>
                    <a:pt x="489" y="740"/>
                  </a:cubicBezTo>
                  <a:cubicBezTo>
                    <a:pt x="628" y="755"/>
                    <a:pt x="767" y="777"/>
                    <a:pt x="898" y="798"/>
                  </a:cubicBezTo>
                  <a:cubicBezTo>
                    <a:pt x="901" y="800"/>
                    <a:pt x="903" y="800"/>
                    <a:pt x="906" y="800"/>
                  </a:cubicBezTo>
                  <a:cubicBezTo>
                    <a:pt x="915" y="800"/>
                    <a:pt x="920" y="790"/>
                    <a:pt x="920" y="784"/>
                  </a:cubicBezTo>
                  <a:cubicBezTo>
                    <a:pt x="927" y="777"/>
                    <a:pt x="920" y="762"/>
                    <a:pt x="913" y="762"/>
                  </a:cubicBezTo>
                  <a:cubicBezTo>
                    <a:pt x="774" y="726"/>
                    <a:pt x="635" y="704"/>
                    <a:pt x="497" y="682"/>
                  </a:cubicBezTo>
                  <a:cubicBezTo>
                    <a:pt x="431" y="667"/>
                    <a:pt x="358" y="660"/>
                    <a:pt x="285" y="653"/>
                  </a:cubicBezTo>
                  <a:cubicBezTo>
                    <a:pt x="249" y="649"/>
                    <a:pt x="214" y="647"/>
                    <a:pt x="179" y="647"/>
                  </a:cubicBezTo>
                  <a:cubicBezTo>
                    <a:pt x="153" y="647"/>
                    <a:pt x="126" y="648"/>
                    <a:pt x="98" y="650"/>
                  </a:cubicBezTo>
                  <a:lnTo>
                    <a:pt x="98" y="650"/>
                  </a:lnTo>
                  <a:cubicBezTo>
                    <a:pt x="79" y="549"/>
                    <a:pt x="66" y="448"/>
                    <a:pt x="59" y="346"/>
                  </a:cubicBezTo>
                  <a:cubicBezTo>
                    <a:pt x="52" y="237"/>
                    <a:pt x="59" y="127"/>
                    <a:pt x="81" y="25"/>
                  </a:cubicBezTo>
                  <a:cubicBezTo>
                    <a:pt x="81" y="11"/>
                    <a:pt x="81" y="3"/>
                    <a:pt x="66" y="3"/>
                  </a:cubicBezTo>
                  <a:cubicBezTo>
                    <a:pt x="64" y="1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3"/>
          <p:cNvGrpSpPr/>
          <p:nvPr/>
        </p:nvGrpSpPr>
        <p:grpSpPr>
          <a:xfrm rot="7141273">
            <a:off x="3660302" y="-17803"/>
            <a:ext cx="435327" cy="205474"/>
            <a:chOff x="-1571828" y="3106296"/>
            <a:chExt cx="746260" cy="352153"/>
          </a:xfrm>
        </p:grpSpPr>
        <p:sp>
          <p:nvSpPr>
            <p:cNvPr id="291" name="Google Shape;291;p3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-1715480">
            <a:off x="5350902" y="4579435"/>
            <a:ext cx="169410" cy="522016"/>
            <a:chOff x="-835711" y="1555019"/>
            <a:chExt cx="337381" cy="1039598"/>
          </a:xfrm>
        </p:grpSpPr>
        <p:sp>
          <p:nvSpPr>
            <p:cNvPr id="304" name="Google Shape;304;p3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 rot="10454354">
            <a:off x="908039" y="2839333"/>
            <a:ext cx="228638" cy="182196"/>
            <a:chOff x="-2161168" y="2101730"/>
            <a:chExt cx="254712" cy="202974"/>
          </a:xfrm>
        </p:grpSpPr>
        <p:sp>
          <p:nvSpPr>
            <p:cNvPr id="319" name="Google Shape;319;p3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3"/>
          <p:cNvGrpSpPr/>
          <p:nvPr/>
        </p:nvGrpSpPr>
        <p:grpSpPr>
          <a:xfrm rot="5230646" flipH="1">
            <a:off x="8090921" y="2361999"/>
            <a:ext cx="228627" cy="182187"/>
            <a:chOff x="-2161168" y="2101730"/>
            <a:chExt cx="254712" cy="202974"/>
          </a:xfrm>
        </p:grpSpPr>
        <p:sp>
          <p:nvSpPr>
            <p:cNvPr id="323" name="Google Shape;323;p3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"/>
          <p:cNvGrpSpPr/>
          <p:nvPr/>
        </p:nvGrpSpPr>
        <p:grpSpPr>
          <a:xfrm rot="-2990924" flipH="1">
            <a:off x="2130618" y="380135"/>
            <a:ext cx="228637" cy="182196"/>
            <a:chOff x="-2161168" y="2101730"/>
            <a:chExt cx="254712" cy="202974"/>
          </a:xfrm>
        </p:grpSpPr>
        <p:sp>
          <p:nvSpPr>
            <p:cNvPr id="327" name="Google Shape;327;p3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"/>
          <p:cNvGrpSpPr/>
          <p:nvPr/>
        </p:nvGrpSpPr>
        <p:grpSpPr>
          <a:xfrm rot="4529773" flipH="1">
            <a:off x="5903297" y="-21855"/>
            <a:ext cx="228631" cy="182191"/>
            <a:chOff x="-2161168" y="2101730"/>
            <a:chExt cx="254712" cy="202974"/>
          </a:xfrm>
        </p:grpSpPr>
        <p:sp>
          <p:nvSpPr>
            <p:cNvPr id="331" name="Google Shape;331;p3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3"/>
          <p:cNvGrpSpPr/>
          <p:nvPr/>
        </p:nvGrpSpPr>
        <p:grpSpPr>
          <a:xfrm>
            <a:off x="3741999" y="690246"/>
            <a:ext cx="4479788" cy="3672584"/>
            <a:chOff x="3984377" y="1049541"/>
            <a:chExt cx="3392237" cy="3029435"/>
          </a:xfrm>
        </p:grpSpPr>
        <p:sp>
          <p:nvSpPr>
            <p:cNvPr id="335" name="Google Shape;335;p3"/>
            <p:cNvSpPr/>
            <p:nvPr/>
          </p:nvSpPr>
          <p:spPr>
            <a:xfrm rot="10800000" flipH="1">
              <a:off x="6971791" y="1051205"/>
              <a:ext cx="200025" cy="107945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798" y="26"/>
                    <a:pt x="741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39" y="81"/>
                    <a:pt x="103" y="110"/>
                    <a:pt x="81" y="154"/>
                  </a:cubicBezTo>
                  <a:cubicBezTo>
                    <a:pt x="1" y="293"/>
                    <a:pt x="44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5" y="972"/>
                    <a:pt x="805" y="972"/>
                  </a:cubicBezTo>
                  <a:cubicBezTo>
                    <a:pt x="861" y="972"/>
                    <a:pt x="919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1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3" y="344"/>
                  </a:cubicBezTo>
                  <a:cubicBezTo>
                    <a:pt x="1795" y="293"/>
                    <a:pt x="1803" y="234"/>
                    <a:pt x="1788" y="183"/>
                  </a:cubicBezTo>
                  <a:cubicBezTo>
                    <a:pt x="1739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10800000" flipH="1">
              <a:off x="7180582" y="1049541"/>
              <a:ext cx="193590" cy="110052"/>
            </a:xfrm>
            <a:custGeom>
              <a:avLst/>
              <a:gdLst/>
              <a:ahLst/>
              <a:cxnLst/>
              <a:rect l="l" t="t" r="r" b="b"/>
              <a:pathLst>
                <a:path w="1745" h="992" extrusionOk="0">
                  <a:moveTo>
                    <a:pt x="1548" y="1"/>
                  </a:moveTo>
                  <a:cubicBezTo>
                    <a:pt x="1529" y="1"/>
                    <a:pt x="1509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3" y="939"/>
                    <a:pt x="1212" y="924"/>
                  </a:cubicBezTo>
                  <a:cubicBezTo>
                    <a:pt x="1365" y="844"/>
                    <a:pt x="1496" y="735"/>
                    <a:pt x="1606" y="596"/>
                  </a:cubicBezTo>
                  <a:cubicBezTo>
                    <a:pt x="1701" y="479"/>
                    <a:pt x="1744" y="326"/>
                    <a:pt x="1723" y="173"/>
                  </a:cubicBezTo>
                  <a:cubicBezTo>
                    <a:pt x="1723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10800000" flipH="1">
              <a:off x="6332440" y="1051205"/>
              <a:ext cx="200025" cy="107945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6" y="0"/>
                  </a:moveTo>
                  <a:cubicBezTo>
                    <a:pt x="1500" y="0"/>
                    <a:pt x="1494" y="1"/>
                    <a:pt x="1488" y="1"/>
                  </a:cubicBezTo>
                  <a:cubicBezTo>
                    <a:pt x="1269" y="8"/>
                    <a:pt x="1051" y="23"/>
                    <a:pt x="854" y="30"/>
                  </a:cubicBezTo>
                  <a:cubicBezTo>
                    <a:pt x="797" y="26"/>
                    <a:pt x="741" y="25"/>
                    <a:pt x="685" y="25"/>
                  </a:cubicBezTo>
                  <a:cubicBezTo>
                    <a:pt x="518" y="25"/>
                    <a:pt x="352" y="41"/>
                    <a:pt x="182" y="74"/>
                  </a:cubicBezTo>
                  <a:cubicBezTo>
                    <a:pt x="139" y="81"/>
                    <a:pt x="102" y="110"/>
                    <a:pt x="80" y="154"/>
                  </a:cubicBezTo>
                  <a:cubicBezTo>
                    <a:pt x="0" y="293"/>
                    <a:pt x="44" y="424"/>
                    <a:pt x="124" y="548"/>
                  </a:cubicBezTo>
                  <a:cubicBezTo>
                    <a:pt x="175" y="621"/>
                    <a:pt x="248" y="672"/>
                    <a:pt x="306" y="745"/>
                  </a:cubicBezTo>
                  <a:cubicBezTo>
                    <a:pt x="448" y="909"/>
                    <a:pt x="619" y="972"/>
                    <a:pt x="811" y="972"/>
                  </a:cubicBezTo>
                  <a:cubicBezTo>
                    <a:pt x="867" y="972"/>
                    <a:pt x="925" y="967"/>
                    <a:pt x="985" y="957"/>
                  </a:cubicBezTo>
                  <a:cubicBezTo>
                    <a:pt x="1036" y="942"/>
                    <a:pt x="1087" y="935"/>
                    <a:pt x="1145" y="927"/>
                  </a:cubicBezTo>
                  <a:cubicBezTo>
                    <a:pt x="1240" y="927"/>
                    <a:pt x="1335" y="884"/>
                    <a:pt x="1401" y="818"/>
                  </a:cubicBezTo>
                  <a:cubicBezTo>
                    <a:pt x="1488" y="745"/>
                    <a:pt x="1561" y="658"/>
                    <a:pt x="1634" y="570"/>
                  </a:cubicBezTo>
                  <a:cubicBezTo>
                    <a:pt x="1693" y="504"/>
                    <a:pt x="1736" y="424"/>
                    <a:pt x="1773" y="344"/>
                  </a:cubicBezTo>
                  <a:cubicBezTo>
                    <a:pt x="1795" y="293"/>
                    <a:pt x="1802" y="234"/>
                    <a:pt x="1787" y="183"/>
                  </a:cubicBezTo>
                  <a:cubicBezTo>
                    <a:pt x="1739" y="72"/>
                    <a:pt x="1630" y="0"/>
                    <a:pt x="150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10800000" flipH="1">
              <a:off x="6543671" y="1049541"/>
              <a:ext cx="192703" cy="110052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4" y="1"/>
                  </a:moveTo>
                  <a:cubicBezTo>
                    <a:pt x="1523" y="1"/>
                    <a:pt x="1502" y="4"/>
                    <a:pt x="1481" y="12"/>
                  </a:cubicBezTo>
                  <a:cubicBezTo>
                    <a:pt x="1315" y="55"/>
                    <a:pt x="1139" y="72"/>
                    <a:pt x="966" y="72"/>
                  </a:cubicBezTo>
                  <a:cubicBezTo>
                    <a:pt x="933" y="72"/>
                    <a:pt x="901" y="72"/>
                    <a:pt x="868" y="71"/>
                  </a:cubicBezTo>
                  <a:cubicBezTo>
                    <a:pt x="752" y="56"/>
                    <a:pt x="628" y="56"/>
                    <a:pt x="504" y="49"/>
                  </a:cubicBezTo>
                  <a:cubicBezTo>
                    <a:pt x="380" y="56"/>
                    <a:pt x="256" y="71"/>
                    <a:pt x="124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0" y="224"/>
                    <a:pt x="0" y="289"/>
                    <a:pt x="15" y="348"/>
                  </a:cubicBezTo>
                  <a:cubicBezTo>
                    <a:pt x="73" y="516"/>
                    <a:pt x="168" y="669"/>
                    <a:pt x="307" y="786"/>
                  </a:cubicBezTo>
                  <a:cubicBezTo>
                    <a:pt x="477" y="918"/>
                    <a:pt x="690" y="992"/>
                    <a:pt x="906" y="992"/>
                  </a:cubicBezTo>
                  <a:cubicBezTo>
                    <a:pt x="976" y="992"/>
                    <a:pt x="1047" y="984"/>
                    <a:pt x="1116" y="968"/>
                  </a:cubicBezTo>
                  <a:cubicBezTo>
                    <a:pt x="1153" y="953"/>
                    <a:pt x="1182" y="939"/>
                    <a:pt x="1211" y="924"/>
                  </a:cubicBezTo>
                  <a:cubicBezTo>
                    <a:pt x="1364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8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rot="10800000" flipH="1">
              <a:off x="6753238" y="1060191"/>
              <a:ext cx="210120" cy="98404"/>
            </a:xfrm>
            <a:custGeom>
              <a:avLst/>
              <a:gdLst/>
              <a:ahLst/>
              <a:cxnLst/>
              <a:rect l="l" t="t" r="r" b="b"/>
              <a:pathLst>
                <a:path w="1894" h="887" extrusionOk="0">
                  <a:moveTo>
                    <a:pt x="1700" y="0"/>
                  </a:moveTo>
                  <a:cubicBezTo>
                    <a:pt x="1607" y="0"/>
                    <a:pt x="1490" y="29"/>
                    <a:pt x="1394" y="32"/>
                  </a:cubicBezTo>
                  <a:cubicBezTo>
                    <a:pt x="1329" y="36"/>
                    <a:pt x="1261" y="36"/>
                    <a:pt x="1194" y="36"/>
                  </a:cubicBezTo>
                  <a:cubicBezTo>
                    <a:pt x="1126" y="36"/>
                    <a:pt x="1059" y="36"/>
                    <a:pt x="993" y="40"/>
                  </a:cubicBezTo>
                  <a:cubicBezTo>
                    <a:pt x="927" y="47"/>
                    <a:pt x="862" y="51"/>
                    <a:pt x="796" y="51"/>
                  </a:cubicBezTo>
                  <a:cubicBezTo>
                    <a:pt x="730" y="51"/>
                    <a:pt x="665" y="47"/>
                    <a:pt x="599" y="40"/>
                  </a:cubicBezTo>
                  <a:cubicBezTo>
                    <a:pt x="581" y="36"/>
                    <a:pt x="563" y="34"/>
                    <a:pt x="544" y="34"/>
                  </a:cubicBezTo>
                  <a:cubicBezTo>
                    <a:pt x="526" y="34"/>
                    <a:pt x="508" y="36"/>
                    <a:pt x="490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3" y="820"/>
                    <a:pt x="1555" y="718"/>
                  </a:cubicBezTo>
                  <a:cubicBezTo>
                    <a:pt x="1693" y="572"/>
                    <a:pt x="1825" y="426"/>
                    <a:pt x="1861" y="222"/>
                  </a:cubicBezTo>
                  <a:cubicBezTo>
                    <a:pt x="1893" y="42"/>
                    <a:pt x="1814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rot="10800000" flipH="1">
              <a:off x="5702740" y="1051205"/>
              <a:ext cx="200801" cy="107945"/>
            </a:xfrm>
            <a:custGeom>
              <a:avLst/>
              <a:gdLst/>
              <a:ahLst/>
              <a:cxnLst/>
              <a:rect l="l" t="t" r="r" b="b"/>
              <a:pathLst>
                <a:path w="1810" h="973" extrusionOk="0">
                  <a:moveTo>
                    <a:pt x="1514" y="0"/>
                  </a:moveTo>
                  <a:cubicBezTo>
                    <a:pt x="1508" y="0"/>
                    <a:pt x="1502" y="1"/>
                    <a:pt x="1496" y="1"/>
                  </a:cubicBezTo>
                  <a:cubicBezTo>
                    <a:pt x="1277" y="8"/>
                    <a:pt x="1058" y="23"/>
                    <a:pt x="861" y="30"/>
                  </a:cubicBezTo>
                  <a:cubicBezTo>
                    <a:pt x="804" y="26"/>
                    <a:pt x="748" y="25"/>
                    <a:pt x="692" y="25"/>
                  </a:cubicBezTo>
                  <a:cubicBezTo>
                    <a:pt x="522" y="25"/>
                    <a:pt x="354" y="41"/>
                    <a:pt x="190" y="74"/>
                  </a:cubicBezTo>
                  <a:cubicBezTo>
                    <a:pt x="146" y="81"/>
                    <a:pt x="102" y="110"/>
                    <a:pt x="88" y="154"/>
                  </a:cubicBezTo>
                  <a:cubicBezTo>
                    <a:pt x="0" y="293"/>
                    <a:pt x="44" y="424"/>
                    <a:pt x="131" y="548"/>
                  </a:cubicBezTo>
                  <a:cubicBezTo>
                    <a:pt x="183" y="621"/>
                    <a:pt x="255" y="672"/>
                    <a:pt x="314" y="745"/>
                  </a:cubicBezTo>
                  <a:cubicBezTo>
                    <a:pt x="455" y="909"/>
                    <a:pt x="622" y="972"/>
                    <a:pt x="812" y="972"/>
                  </a:cubicBezTo>
                  <a:cubicBezTo>
                    <a:pt x="868" y="972"/>
                    <a:pt x="926" y="967"/>
                    <a:pt x="985" y="957"/>
                  </a:cubicBezTo>
                  <a:cubicBezTo>
                    <a:pt x="1043" y="942"/>
                    <a:pt x="1094" y="935"/>
                    <a:pt x="1146" y="927"/>
                  </a:cubicBezTo>
                  <a:cubicBezTo>
                    <a:pt x="1248" y="927"/>
                    <a:pt x="1343" y="884"/>
                    <a:pt x="1408" y="818"/>
                  </a:cubicBezTo>
                  <a:cubicBezTo>
                    <a:pt x="1496" y="745"/>
                    <a:pt x="1569" y="658"/>
                    <a:pt x="1642" y="570"/>
                  </a:cubicBezTo>
                  <a:cubicBezTo>
                    <a:pt x="1693" y="504"/>
                    <a:pt x="1744" y="424"/>
                    <a:pt x="1780" y="344"/>
                  </a:cubicBezTo>
                  <a:cubicBezTo>
                    <a:pt x="1802" y="293"/>
                    <a:pt x="1809" y="234"/>
                    <a:pt x="1795" y="183"/>
                  </a:cubicBezTo>
                  <a:cubicBezTo>
                    <a:pt x="1746" y="72"/>
                    <a:pt x="1638" y="0"/>
                    <a:pt x="1514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rot="10800000" flipH="1">
              <a:off x="5912307" y="1049541"/>
              <a:ext cx="192814" cy="110052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8" y="1"/>
                  </a:moveTo>
                  <a:cubicBezTo>
                    <a:pt x="1529" y="1"/>
                    <a:pt x="1509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3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rot="10800000" flipH="1">
              <a:off x="6118768" y="1060191"/>
              <a:ext cx="210009" cy="98404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6" y="0"/>
                    <a:pt x="1489" y="29"/>
                    <a:pt x="1393" y="32"/>
                  </a:cubicBezTo>
                  <a:lnTo>
                    <a:pt x="992" y="32"/>
                  </a:lnTo>
                  <a:cubicBezTo>
                    <a:pt x="930" y="40"/>
                    <a:pt x="866" y="43"/>
                    <a:pt x="802" y="43"/>
                  </a:cubicBezTo>
                  <a:cubicBezTo>
                    <a:pt x="737" y="43"/>
                    <a:pt x="671" y="40"/>
                    <a:pt x="606" y="32"/>
                  </a:cubicBezTo>
                  <a:cubicBezTo>
                    <a:pt x="587" y="29"/>
                    <a:pt x="567" y="27"/>
                    <a:pt x="547" y="27"/>
                  </a:cubicBezTo>
                  <a:cubicBezTo>
                    <a:pt x="527" y="27"/>
                    <a:pt x="507" y="29"/>
                    <a:pt x="489" y="32"/>
                  </a:cubicBezTo>
                  <a:cubicBezTo>
                    <a:pt x="444" y="46"/>
                    <a:pt x="396" y="49"/>
                    <a:pt x="347" y="49"/>
                  </a:cubicBezTo>
                  <a:cubicBezTo>
                    <a:pt x="306" y="49"/>
                    <a:pt x="266" y="47"/>
                    <a:pt x="227" y="47"/>
                  </a:cubicBezTo>
                  <a:cubicBezTo>
                    <a:pt x="113" y="47"/>
                    <a:pt x="20" y="66"/>
                    <a:pt x="7" y="222"/>
                  </a:cubicBezTo>
                  <a:cubicBezTo>
                    <a:pt x="0" y="288"/>
                    <a:pt x="15" y="346"/>
                    <a:pt x="51" y="405"/>
                  </a:cubicBezTo>
                  <a:cubicBezTo>
                    <a:pt x="117" y="521"/>
                    <a:pt x="219" y="623"/>
                    <a:pt x="328" y="704"/>
                  </a:cubicBezTo>
                  <a:cubicBezTo>
                    <a:pt x="474" y="820"/>
                    <a:pt x="649" y="886"/>
                    <a:pt x="832" y="886"/>
                  </a:cubicBezTo>
                  <a:cubicBezTo>
                    <a:pt x="927" y="886"/>
                    <a:pt x="1021" y="879"/>
                    <a:pt x="1116" y="871"/>
                  </a:cubicBezTo>
                  <a:lnTo>
                    <a:pt x="1160" y="864"/>
                  </a:lnTo>
                  <a:cubicBezTo>
                    <a:pt x="1299" y="842"/>
                    <a:pt x="1452" y="820"/>
                    <a:pt x="1554" y="718"/>
                  </a:cubicBezTo>
                  <a:cubicBezTo>
                    <a:pt x="1693" y="572"/>
                    <a:pt x="1824" y="434"/>
                    <a:pt x="1860" y="222"/>
                  </a:cubicBezTo>
                  <a:cubicBezTo>
                    <a:pt x="1892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rot="10800000" flipH="1">
              <a:off x="5064053" y="1051205"/>
              <a:ext cx="200025" cy="107945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2" y="23"/>
                    <a:pt x="855" y="30"/>
                  </a:cubicBezTo>
                  <a:cubicBezTo>
                    <a:pt x="798" y="26"/>
                    <a:pt x="742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40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6" y="972"/>
                    <a:pt x="806" y="972"/>
                  </a:cubicBezTo>
                  <a:cubicBezTo>
                    <a:pt x="861" y="972"/>
                    <a:pt x="919" y="967"/>
                    <a:pt x="979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94" y="504"/>
                    <a:pt x="1737" y="424"/>
                    <a:pt x="1774" y="344"/>
                  </a:cubicBezTo>
                  <a:cubicBezTo>
                    <a:pt x="1796" y="293"/>
                    <a:pt x="1803" y="234"/>
                    <a:pt x="1788" y="183"/>
                  </a:cubicBezTo>
                  <a:cubicBezTo>
                    <a:pt x="1740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rot="10800000" flipH="1">
              <a:off x="5275396" y="1049541"/>
              <a:ext cx="192703" cy="110052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4" y="1"/>
                  </a:moveTo>
                  <a:cubicBezTo>
                    <a:pt x="1523" y="1"/>
                    <a:pt x="1502" y="4"/>
                    <a:pt x="1481" y="12"/>
                  </a:cubicBezTo>
                  <a:cubicBezTo>
                    <a:pt x="1315" y="55"/>
                    <a:pt x="1139" y="72"/>
                    <a:pt x="966" y="72"/>
                  </a:cubicBezTo>
                  <a:cubicBezTo>
                    <a:pt x="933" y="72"/>
                    <a:pt x="901" y="72"/>
                    <a:pt x="868" y="71"/>
                  </a:cubicBezTo>
                  <a:cubicBezTo>
                    <a:pt x="752" y="56"/>
                    <a:pt x="628" y="56"/>
                    <a:pt x="503" y="49"/>
                  </a:cubicBezTo>
                  <a:cubicBezTo>
                    <a:pt x="387" y="56"/>
                    <a:pt x="255" y="71"/>
                    <a:pt x="124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0" y="224"/>
                    <a:pt x="0" y="289"/>
                    <a:pt x="15" y="348"/>
                  </a:cubicBezTo>
                  <a:cubicBezTo>
                    <a:pt x="73" y="516"/>
                    <a:pt x="168" y="669"/>
                    <a:pt x="307" y="786"/>
                  </a:cubicBezTo>
                  <a:cubicBezTo>
                    <a:pt x="477" y="918"/>
                    <a:pt x="690" y="992"/>
                    <a:pt x="906" y="992"/>
                  </a:cubicBezTo>
                  <a:cubicBezTo>
                    <a:pt x="976" y="992"/>
                    <a:pt x="1047" y="984"/>
                    <a:pt x="1116" y="968"/>
                  </a:cubicBezTo>
                  <a:cubicBezTo>
                    <a:pt x="1153" y="953"/>
                    <a:pt x="1182" y="939"/>
                    <a:pt x="1211" y="924"/>
                  </a:cubicBezTo>
                  <a:cubicBezTo>
                    <a:pt x="1364" y="844"/>
                    <a:pt x="1496" y="735"/>
                    <a:pt x="1598" y="596"/>
                  </a:cubicBezTo>
                  <a:cubicBezTo>
                    <a:pt x="1693" y="479"/>
                    <a:pt x="1736" y="326"/>
                    <a:pt x="1722" y="173"/>
                  </a:cubicBezTo>
                  <a:cubicBezTo>
                    <a:pt x="1722" y="77"/>
                    <a:pt x="1638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rot="10800000" flipH="1">
              <a:off x="5484963" y="1060191"/>
              <a:ext cx="210009" cy="98404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7" y="0"/>
                    <a:pt x="1490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2" y="51"/>
                    <a:pt x="796" y="51"/>
                  </a:cubicBezTo>
                  <a:cubicBezTo>
                    <a:pt x="730" y="51"/>
                    <a:pt x="665" y="47"/>
                    <a:pt x="599" y="40"/>
                  </a:cubicBezTo>
                  <a:cubicBezTo>
                    <a:pt x="581" y="36"/>
                    <a:pt x="562" y="34"/>
                    <a:pt x="544" y="34"/>
                  </a:cubicBezTo>
                  <a:cubicBezTo>
                    <a:pt x="526" y="34"/>
                    <a:pt x="508" y="36"/>
                    <a:pt x="489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2" y="820"/>
                    <a:pt x="1555" y="718"/>
                  </a:cubicBezTo>
                  <a:cubicBezTo>
                    <a:pt x="1693" y="572"/>
                    <a:pt x="1825" y="426"/>
                    <a:pt x="1861" y="222"/>
                  </a:cubicBezTo>
                  <a:cubicBezTo>
                    <a:pt x="1893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rot="10800000" flipH="1">
              <a:off x="4434464" y="1051205"/>
              <a:ext cx="200801" cy="107945"/>
            </a:xfrm>
            <a:custGeom>
              <a:avLst/>
              <a:gdLst/>
              <a:ahLst/>
              <a:cxnLst/>
              <a:rect l="l" t="t" r="r" b="b"/>
              <a:pathLst>
                <a:path w="1810" h="973" extrusionOk="0">
                  <a:moveTo>
                    <a:pt x="1514" y="0"/>
                  </a:moveTo>
                  <a:cubicBezTo>
                    <a:pt x="1508" y="0"/>
                    <a:pt x="1502" y="1"/>
                    <a:pt x="1496" y="1"/>
                  </a:cubicBezTo>
                  <a:cubicBezTo>
                    <a:pt x="1277" y="8"/>
                    <a:pt x="1058" y="23"/>
                    <a:pt x="861" y="30"/>
                  </a:cubicBezTo>
                  <a:cubicBezTo>
                    <a:pt x="804" y="26"/>
                    <a:pt x="748" y="25"/>
                    <a:pt x="691" y="25"/>
                  </a:cubicBezTo>
                  <a:cubicBezTo>
                    <a:pt x="522" y="25"/>
                    <a:pt x="354" y="41"/>
                    <a:pt x="190" y="74"/>
                  </a:cubicBezTo>
                  <a:cubicBezTo>
                    <a:pt x="146" y="81"/>
                    <a:pt x="102" y="110"/>
                    <a:pt x="88" y="154"/>
                  </a:cubicBezTo>
                  <a:cubicBezTo>
                    <a:pt x="0" y="293"/>
                    <a:pt x="51" y="424"/>
                    <a:pt x="131" y="548"/>
                  </a:cubicBezTo>
                  <a:cubicBezTo>
                    <a:pt x="182" y="621"/>
                    <a:pt x="255" y="672"/>
                    <a:pt x="314" y="745"/>
                  </a:cubicBezTo>
                  <a:cubicBezTo>
                    <a:pt x="455" y="909"/>
                    <a:pt x="622" y="972"/>
                    <a:pt x="812" y="972"/>
                  </a:cubicBezTo>
                  <a:cubicBezTo>
                    <a:pt x="868" y="972"/>
                    <a:pt x="925" y="967"/>
                    <a:pt x="985" y="957"/>
                  </a:cubicBezTo>
                  <a:cubicBezTo>
                    <a:pt x="1043" y="942"/>
                    <a:pt x="1094" y="935"/>
                    <a:pt x="1145" y="927"/>
                  </a:cubicBezTo>
                  <a:cubicBezTo>
                    <a:pt x="1248" y="927"/>
                    <a:pt x="1342" y="884"/>
                    <a:pt x="1408" y="818"/>
                  </a:cubicBezTo>
                  <a:cubicBezTo>
                    <a:pt x="1496" y="745"/>
                    <a:pt x="1569" y="658"/>
                    <a:pt x="1642" y="570"/>
                  </a:cubicBezTo>
                  <a:cubicBezTo>
                    <a:pt x="1693" y="504"/>
                    <a:pt x="1744" y="424"/>
                    <a:pt x="1780" y="344"/>
                  </a:cubicBezTo>
                  <a:cubicBezTo>
                    <a:pt x="1802" y="293"/>
                    <a:pt x="1809" y="234"/>
                    <a:pt x="1795" y="183"/>
                  </a:cubicBezTo>
                  <a:cubicBezTo>
                    <a:pt x="1746" y="72"/>
                    <a:pt x="1638" y="0"/>
                    <a:pt x="1514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rot="10800000" flipH="1">
              <a:off x="4644031" y="1049541"/>
              <a:ext cx="192703" cy="110052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8" y="1"/>
                  </a:moveTo>
                  <a:cubicBezTo>
                    <a:pt x="1529" y="1"/>
                    <a:pt x="1508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2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rot="10800000" flipH="1">
              <a:off x="4850381" y="1060191"/>
              <a:ext cx="210120" cy="98404"/>
            </a:xfrm>
            <a:custGeom>
              <a:avLst/>
              <a:gdLst/>
              <a:ahLst/>
              <a:cxnLst/>
              <a:rect l="l" t="t" r="r" b="b"/>
              <a:pathLst>
                <a:path w="1894" h="887" extrusionOk="0">
                  <a:moveTo>
                    <a:pt x="1698" y="0"/>
                  </a:moveTo>
                  <a:cubicBezTo>
                    <a:pt x="1603" y="0"/>
                    <a:pt x="1487" y="29"/>
                    <a:pt x="1394" y="32"/>
                  </a:cubicBezTo>
                  <a:lnTo>
                    <a:pt x="993" y="32"/>
                  </a:lnTo>
                  <a:cubicBezTo>
                    <a:pt x="927" y="40"/>
                    <a:pt x="862" y="43"/>
                    <a:pt x="797" y="43"/>
                  </a:cubicBezTo>
                  <a:cubicBezTo>
                    <a:pt x="732" y="43"/>
                    <a:pt x="668" y="40"/>
                    <a:pt x="606" y="32"/>
                  </a:cubicBezTo>
                  <a:cubicBezTo>
                    <a:pt x="585" y="29"/>
                    <a:pt x="565" y="27"/>
                    <a:pt x="545" y="27"/>
                  </a:cubicBezTo>
                  <a:cubicBezTo>
                    <a:pt x="526" y="27"/>
                    <a:pt x="508" y="29"/>
                    <a:pt x="490" y="32"/>
                  </a:cubicBezTo>
                  <a:cubicBezTo>
                    <a:pt x="445" y="46"/>
                    <a:pt x="396" y="49"/>
                    <a:pt x="347" y="49"/>
                  </a:cubicBezTo>
                  <a:cubicBezTo>
                    <a:pt x="306" y="49"/>
                    <a:pt x="264" y="47"/>
                    <a:pt x="225" y="47"/>
                  </a:cubicBezTo>
                  <a:cubicBezTo>
                    <a:pt x="109" y="47"/>
                    <a:pt x="14" y="66"/>
                    <a:pt x="1" y="222"/>
                  </a:cubicBezTo>
                  <a:cubicBezTo>
                    <a:pt x="1" y="280"/>
                    <a:pt x="16" y="346"/>
                    <a:pt x="52" y="397"/>
                  </a:cubicBezTo>
                  <a:cubicBezTo>
                    <a:pt x="118" y="514"/>
                    <a:pt x="213" y="623"/>
                    <a:pt x="329" y="704"/>
                  </a:cubicBezTo>
                  <a:cubicBezTo>
                    <a:pt x="468" y="820"/>
                    <a:pt x="650" y="886"/>
                    <a:pt x="833" y="886"/>
                  </a:cubicBezTo>
                  <a:cubicBezTo>
                    <a:pt x="927" y="886"/>
                    <a:pt x="1022" y="879"/>
                    <a:pt x="1117" y="871"/>
                  </a:cubicBezTo>
                  <a:lnTo>
                    <a:pt x="1161" y="864"/>
                  </a:lnTo>
                  <a:cubicBezTo>
                    <a:pt x="1300" y="842"/>
                    <a:pt x="1453" y="820"/>
                    <a:pt x="1555" y="718"/>
                  </a:cubicBezTo>
                  <a:cubicBezTo>
                    <a:pt x="1686" y="572"/>
                    <a:pt x="1825" y="434"/>
                    <a:pt x="1861" y="222"/>
                  </a:cubicBezTo>
                  <a:cubicBezTo>
                    <a:pt x="1893" y="42"/>
                    <a:pt x="1812" y="0"/>
                    <a:pt x="1698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rot="10800000" flipH="1">
              <a:off x="4007009" y="1049541"/>
              <a:ext cx="192814" cy="110052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5" y="1"/>
                  </a:moveTo>
                  <a:cubicBezTo>
                    <a:pt x="1524" y="1"/>
                    <a:pt x="1503" y="4"/>
                    <a:pt x="1482" y="12"/>
                  </a:cubicBezTo>
                  <a:cubicBezTo>
                    <a:pt x="1316" y="55"/>
                    <a:pt x="1140" y="72"/>
                    <a:pt x="967" y="72"/>
                  </a:cubicBezTo>
                  <a:cubicBezTo>
                    <a:pt x="934" y="72"/>
                    <a:pt x="902" y="72"/>
                    <a:pt x="869" y="71"/>
                  </a:cubicBezTo>
                  <a:cubicBezTo>
                    <a:pt x="752" y="56"/>
                    <a:pt x="628" y="56"/>
                    <a:pt x="504" y="49"/>
                  </a:cubicBezTo>
                  <a:cubicBezTo>
                    <a:pt x="388" y="56"/>
                    <a:pt x="256" y="71"/>
                    <a:pt x="125" y="78"/>
                  </a:cubicBezTo>
                  <a:cubicBezTo>
                    <a:pt x="67" y="78"/>
                    <a:pt x="23" y="114"/>
                    <a:pt x="16" y="165"/>
                  </a:cubicBezTo>
                  <a:cubicBezTo>
                    <a:pt x="1" y="224"/>
                    <a:pt x="1" y="289"/>
                    <a:pt x="16" y="348"/>
                  </a:cubicBezTo>
                  <a:cubicBezTo>
                    <a:pt x="74" y="516"/>
                    <a:pt x="169" y="669"/>
                    <a:pt x="307" y="786"/>
                  </a:cubicBezTo>
                  <a:cubicBezTo>
                    <a:pt x="478" y="918"/>
                    <a:pt x="691" y="992"/>
                    <a:pt x="907" y="992"/>
                  </a:cubicBezTo>
                  <a:cubicBezTo>
                    <a:pt x="977" y="992"/>
                    <a:pt x="1048" y="984"/>
                    <a:pt x="1117" y="968"/>
                  </a:cubicBezTo>
                  <a:cubicBezTo>
                    <a:pt x="1146" y="953"/>
                    <a:pt x="1183" y="939"/>
                    <a:pt x="1212" y="924"/>
                  </a:cubicBezTo>
                  <a:cubicBezTo>
                    <a:pt x="1365" y="844"/>
                    <a:pt x="1497" y="735"/>
                    <a:pt x="1599" y="596"/>
                  </a:cubicBezTo>
                  <a:cubicBezTo>
                    <a:pt x="1694" y="479"/>
                    <a:pt x="1737" y="326"/>
                    <a:pt x="1723" y="173"/>
                  </a:cubicBezTo>
                  <a:cubicBezTo>
                    <a:pt x="1723" y="77"/>
                    <a:pt x="1639" y="1"/>
                    <a:pt x="1545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rot="10800000" flipH="1">
              <a:off x="4216687" y="1060191"/>
              <a:ext cx="210009" cy="98404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6" y="0"/>
                    <a:pt x="1490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1" y="51"/>
                    <a:pt x="796" y="51"/>
                  </a:cubicBezTo>
                  <a:cubicBezTo>
                    <a:pt x="730" y="51"/>
                    <a:pt x="664" y="47"/>
                    <a:pt x="599" y="40"/>
                  </a:cubicBezTo>
                  <a:cubicBezTo>
                    <a:pt x="581" y="36"/>
                    <a:pt x="562" y="34"/>
                    <a:pt x="544" y="34"/>
                  </a:cubicBezTo>
                  <a:cubicBezTo>
                    <a:pt x="526" y="34"/>
                    <a:pt x="508" y="36"/>
                    <a:pt x="489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19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2" y="820"/>
                    <a:pt x="1554" y="718"/>
                  </a:cubicBezTo>
                  <a:cubicBezTo>
                    <a:pt x="1693" y="572"/>
                    <a:pt x="1824" y="426"/>
                    <a:pt x="1861" y="222"/>
                  </a:cubicBezTo>
                  <a:cubicBezTo>
                    <a:pt x="1893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rot="10800000" flipH="1">
              <a:off x="7327135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9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92" y="22"/>
                    <a:pt x="299" y="22"/>
                  </a:cubicBezTo>
                  <a:cubicBezTo>
                    <a:pt x="445" y="73"/>
                    <a:pt x="445" y="285"/>
                    <a:pt x="299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rot="10800000" flipH="1">
              <a:off x="7242154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rot="10800000" flipH="1">
              <a:off x="7156286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7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rot="10800000" flipH="1">
              <a:off x="7071305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rot="10800000" flipH="1">
              <a:off x="6985548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1" y="241"/>
                    <a:pt x="1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6" y="73"/>
                    <a:pt x="446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rot="10800000" flipH="1">
              <a:off x="6900567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rot="10800000" flipH="1">
              <a:off x="6814810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rot="10800000" flipH="1">
              <a:off x="6729829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rot="10800000" flipH="1">
              <a:off x="6643961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rot="10800000" flipH="1">
              <a:off x="6558981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rot="10800000" flipH="1">
              <a:off x="6473223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rot="10800000" flipH="1">
              <a:off x="6388243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rot="10800000" flipH="1">
              <a:off x="6302486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10800000" flipH="1">
              <a:off x="6216617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0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3" y="22"/>
                    <a:pt x="300" y="22"/>
                  </a:cubicBezTo>
                  <a:cubicBezTo>
                    <a:pt x="446" y="73"/>
                    <a:pt x="446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10800000" flipH="1">
              <a:off x="6131637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10800000" flipH="1">
              <a:off x="6045879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10800000" flipH="1">
              <a:off x="5960899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10800000" flipH="1">
              <a:off x="5876695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85" y="336"/>
                    <a:pt x="285" y="343"/>
                    <a:pt x="271" y="343"/>
                  </a:cubicBezTo>
                  <a:cubicBezTo>
                    <a:pt x="212" y="358"/>
                    <a:pt x="147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7" y="15"/>
                    <a:pt x="212" y="0"/>
                    <a:pt x="271" y="15"/>
                  </a:cubicBezTo>
                  <a:cubicBezTo>
                    <a:pt x="285" y="15"/>
                    <a:pt x="285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10800000" flipH="1">
              <a:off x="5791714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10800000" flipH="1">
              <a:off x="5705957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10800000" flipH="1">
              <a:off x="5620976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10800000" flipH="1">
              <a:off x="5535108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3" y="358"/>
                    <a:pt x="140" y="343"/>
                    <a:pt x="89" y="300"/>
                  </a:cubicBezTo>
                  <a:cubicBezTo>
                    <a:pt x="1" y="241"/>
                    <a:pt x="1" y="110"/>
                    <a:pt x="89" y="52"/>
                  </a:cubicBezTo>
                  <a:cubicBezTo>
                    <a:pt x="140" y="15"/>
                    <a:pt x="213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10800000" flipH="1">
              <a:off x="5450127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10800000" flipH="1">
              <a:off x="5361929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10800000" flipH="1">
              <a:off x="4240207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10800000" flipH="1">
              <a:off x="4154339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0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3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10800000" flipH="1">
              <a:off x="4069358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10800000" flipH="1">
              <a:off x="3984377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10800000" flipH="1">
              <a:off x="5277725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6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9" y="300"/>
                  </a:cubicBezTo>
                  <a:cubicBezTo>
                    <a:pt x="1" y="241"/>
                    <a:pt x="1" y="110"/>
                    <a:pt x="89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6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rot="10800000" flipH="1">
              <a:off x="5192745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9" y="300"/>
                  </a:cubicBezTo>
                  <a:cubicBezTo>
                    <a:pt x="1" y="241"/>
                    <a:pt x="1" y="117"/>
                    <a:pt x="89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rot="10800000" flipH="1">
              <a:off x="5106987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5" y="300"/>
                  </a:cubicBezTo>
                  <a:cubicBezTo>
                    <a:pt x="1" y="241"/>
                    <a:pt x="1" y="110"/>
                    <a:pt x="95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2" y="22"/>
                    <a:pt x="300" y="22"/>
                  </a:cubicBezTo>
                  <a:cubicBezTo>
                    <a:pt x="446" y="73"/>
                    <a:pt x="446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rot="10800000" flipH="1">
              <a:off x="5021230" y="1208408"/>
              <a:ext cx="49479" cy="39717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rot="10800000" flipH="1">
              <a:off x="4936250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rot="10800000" flipH="1">
              <a:off x="4850381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3" y="358"/>
                    <a:pt x="147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7" y="15"/>
                    <a:pt x="213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rot="10800000" flipH="1">
              <a:off x="4765401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rot="10800000" flipH="1">
              <a:off x="4679643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 rot="10800000" flipH="1">
              <a:off x="4594663" y="1208408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 rot="10800000" flipH="1">
              <a:off x="4508906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10800000" flipH="1">
              <a:off x="4423925" y="1208408"/>
              <a:ext cx="48592" cy="39717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10800000" flipH="1">
              <a:off x="4325964" y="1209185"/>
              <a:ext cx="48703" cy="39717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12" y="358"/>
                    <a:pt x="139" y="343"/>
                    <a:pt x="88" y="299"/>
                  </a:cubicBezTo>
                  <a:cubicBezTo>
                    <a:pt x="0" y="241"/>
                    <a:pt x="0" y="110"/>
                    <a:pt x="88" y="51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8" y="15"/>
                    <a:pt x="285" y="15"/>
                    <a:pt x="292" y="22"/>
                  </a:cubicBezTo>
                  <a:cubicBezTo>
                    <a:pt x="438" y="73"/>
                    <a:pt x="438" y="277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3"/>
            <p:cNvGrpSpPr/>
            <p:nvPr/>
          </p:nvGrpSpPr>
          <p:grpSpPr>
            <a:xfrm>
              <a:off x="3984377" y="3879616"/>
              <a:ext cx="3392237" cy="199360"/>
              <a:chOff x="3739490" y="3879616"/>
              <a:chExt cx="3392237" cy="199360"/>
            </a:xfrm>
          </p:grpSpPr>
          <p:sp>
            <p:nvSpPr>
              <p:cNvPr id="392" name="Google Shape;392;p3"/>
              <p:cNvSpPr/>
              <p:nvPr/>
            </p:nvSpPr>
            <p:spPr>
              <a:xfrm>
                <a:off x="6726904" y="3969368"/>
                <a:ext cx="200025" cy="10794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1" y="23"/>
                      <a:pt x="854" y="30"/>
                    </a:cubicBezTo>
                    <a:cubicBezTo>
                      <a:pt x="798" y="26"/>
                      <a:pt x="741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39" y="81"/>
                      <a:pt x="103" y="110"/>
                      <a:pt x="81" y="154"/>
                    </a:cubicBezTo>
                    <a:cubicBezTo>
                      <a:pt x="1" y="293"/>
                      <a:pt x="44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5" y="972"/>
                      <a:pt x="805" y="972"/>
                    </a:cubicBezTo>
                    <a:cubicBezTo>
                      <a:pt x="861" y="972"/>
                      <a:pt x="919" y="967"/>
                      <a:pt x="978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1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86" y="504"/>
                      <a:pt x="1737" y="424"/>
                      <a:pt x="1773" y="344"/>
                    </a:cubicBezTo>
                    <a:cubicBezTo>
                      <a:pt x="1795" y="293"/>
                      <a:pt x="1803" y="234"/>
                      <a:pt x="1788" y="183"/>
                    </a:cubicBezTo>
                    <a:cubicBezTo>
                      <a:pt x="1739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935694" y="3968924"/>
                <a:ext cx="193590" cy="11005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992" extrusionOk="0">
                    <a:moveTo>
                      <a:pt x="1548" y="1"/>
                    </a:moveTo>
                    <a:cubicBezTo>
                      <a:pt x="1529" y="1"/>
                      <a:pt x="1509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3" y="939"/>
                      <a:pt x="1212" y="924"/>
                    </a:cubicBezTo>
                    <a:cubicBezTo>
                      <a:pt x="1365" y="844"/>
                      <a:pt x="1496" y="735"/>
                      <a:pt x="1606" y="596"/>
                    </a:cubicBezTo>
                    <a:cubicBezTo>
                      <a:pt x="1701" y="479"/>
                      <a:pt x="1744" y="326"/>
                      <a:pt x="1723" y="173"/>
                    </a:cubicBezTo>
                    <a:cubicBezTo>
                      <a:pt x="1723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087552" y="3969368"/>
                <a:ext cx="200025" cy="10794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6" y="0"/>
                    </a:moveTo>
                    <a:cubicBezTo>
                      <a:pt x="1500" y="0"/>
                      <a:pt x="1494" y="1"/>
                      <a:pt x="1488" y="1"/>
                    </a:cubicBezTo>
                    <a:cubicBezTo>
                      <a:pt x="1269" y="8"/>
                      <a:pt x="1051" y="23"/>
                      <a:pt x="854" y="30"/>
                    </a:cubicBezTo>
                    <a:cubicBezTo>
                      <a:pt x="797" y="26"/>
                      <a:pt x="741" y="25"/>
                      <a:pt x="685" y="25"/>
                    </a:cubicBezTo>
                    <a:cubicBezTo>
                      <a:pt x="518" y="25"/>
                      <a:pt x="352" y="41"/>
                      <a:pt x="182" y="74"/>
                    </a:cubicBezTo>
                    <a:cubicBezTo>
                      <a:pt x="139" y="81"/>
                      <a:pt x="102" y="110"/>
                      <a:pt x="80" y="154"/>
                    </a:cubicBezTo>
                    <a:cubicBezTo>
                      <a:pt x="0" y="293"/>
                      <a:pt x="44" y="424"/>
                      <a:pt x="124" y="548"/>
                    </a:cubicBezTo>
                    <a:cubicBezTo>
                      <a:pt x="175" y="621"/>
                      <a:pt x="248" y="672"/>
                      <a:pt x="306" y="745"/>
                    </a:cubicBezTo>
                    <a:cubicBezTo>
                      <a:pt x="448" y="909"/>
                      <a:pt x="619" y="972"/>
                      <a:pt x="811" y="972"/>
                    </a:cubicBezTo>
                    <a:cubicBezTo>
                      <a:pt x="867" y="972"/>
                      <a:pt x="925" y="967"/>
                      <a:pt x="985" y="957"/>
                    </a:cubicBezTo>
                    <a:cubicBezTo>
                      <a:pt x="1036" y="942"/>
                      <a:pt x="1087" y="935"/>
                      <a:pt x="1145" y="927"/>
                    </a:cubicBezTo>
                    <a:cubicBezTo>
                      <a:pt x="1240" y="927"/>
                      <a:pt x="1335" y="884"/>
                      <a:pt x="1401" y="818"/>
                    </a:cubicBezTo>
                    <a:cubicBezTo>
                      <a:pt x="1488" y="745"/>
                      <a:pt x="1561" y="658"/>
                      <a:pt x="1634" y="570"/>
                    </a:cubicBezTo>
                    <a:cubicBezTo>
                      <a:pt x="1693" y="504"/>
                      <a:pt x="1736" y="424"/>
                      <a:pt x="1773" y="344"/>
                    </a:cubicBezTo>
                    <a:cubicBezTo>
                      <a:pt x="1795" y="293"/>
                      <a:pt x="1802" y="234"/>
                      <a:pt x="1787" y="183"/>
                    </a:cubicBezTo>
                    <a:cubicBezTo>
                      <a:pt x="1739" y="72"/>
                      <a:pt x="1630" y="0"/>
                      <a:pt x="1506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298783" y="3968924"/>
                <a:ext cx="192703" cy="110052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4" y="1"/>
                    </a:moveTo>
                    <a:cubicBezTo>
                      <a:pt x="1523" y="1"/>
                      <a:pt x="1502" y="4"/>
                      <a:pt x="1481" y="12"/>
                    </a:cubicBezTo>
                    <a:cubicBezTo>
                      <a:pt x="1315" y="55"/>
                      <a:pt x="1139" y="72"/>
                      <a:pt x="966" y="72"/>
                    </a:cubicBezTo>
                    <a:cubicBezTo>
                      <a:pt x="933" y="72"/>
                      <a:pt x="901" y="72"/>
                      <a:pt x="868" y="71"/>
                    </a:cubicBezTo>
                    <a:cubicBezTo>
                      <a:pt x="752" y="56"/>
                      <a:pt x="628" y="56"/>
                      <a:pt x="504" y="49"/>
                    </a:cubicBezTo>
                    <a:cubicBezTo>
                      <a:pt x="380" y="56"/>
                      <a:pt x="256" y="71"/>
                      <a:pt x="124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0" y="224"/>
                      <a:pt x="0" y="289"/>
                      <a:pt x="15" y="348"/>
                    </a:cubicBezTo>
                    <a:cubicBezTo>
                      <a:pt x="73" y="516"/>
                      <a:pt x="168" y="669"/>
                      <a:pt x="307" y="786"/>
                    </a:cubicBezTo>
                    <a:cubicBezTo>
                      <a:pt x="477" y="918"/>
                      <a:pt x="690" y="992"/>
                      <a:pt x="906" y="992"/>
                    </a:cubicBezTo>
                    <a:cubicBezTo>
                      <a:pt x="976" y="992"/>
                      <a:pt x="1047" y="984"/>
                      <a:pt x="1116" y="968"/>
                    </a:cubicBezTo>
                    <a:cubicBezTo>
                      <a:pt x="1153" y="953"/>
                      <a:pt x="1182" y="939"/>
                      <a:pt x="1211" y="924"/>
                    </a:cubicBezTo>
                    <a:cubicBezTo>
                      <a:pt x="1364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8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6508350" y="3969922"/>
                <a:ext cx="210120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87" extrusionOk="0">
                    <a:moveTo>
                      <a:pt x="1700" y="0"/>
                    </a:moveTo>
                    <a:cubicBezTo>
                      <a:pt x="1607" y="0"/>
                      <a:pt x="1490" y="29"/>
                      <a:pt x="1394" y="32"/>
                    </a:cubicBezTo>
                    <a:cubicBezTo>
                      <a:pt x="1329" y="36"/>
                      <a:pt x="1261" y="36"/>
                      <a:pt x="1194" y="36"/>
                    </a:cubicBezTo>
                    <a:cubicBezTo>
                      <a:pt x="1126" y="36"/>
                      <a:pt x="1059" y="36"/>
                      <a:pt x="993" y="40"/>
                    </a:cubicBezTo>
                    <a:cubicBezTo>
                      <a:pt x="927" y="47"/>
                      <a:pt x="862" y="51"/>
                      <a:pt x="796" y="51"/>
                    </a:cubicBezTo>
                    <a:cubicBezTo>
                      <a:pt x="730" y="51"/>
                      <a:pt x="665" y="47"/>
                      <a:pt x="599" y="40"/>
                    </a:cubicBezTo>
                    <a:cubicBezTo>
                      <a:pt x="581" y="36"/>
                      <a:pt x="563" y="34"/>
                      <a:pt x="544" y="34"/>
                    </a:cubicBezTo>
                    <a:cubicBezTo>
                      <a:pt x="526" y="34"/>
                      <a:pt x="508" y="36"/>
                      <a:pt x="490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3" y="820"/>
                      <a:pt x="1555" y="718"/>
                    </a:cubicBezTo>
                    <a:cubicBezTo>
                      <a:pt x="1693" y="572"/>
                      <a:pt x="1825" y="426"/>
                      <a:pt x="1861" y="222"/>
                    </a:cubicBezTo>
                    <a:cubicBezTo>
                      <a:pt x="1893" y="42"/>
                      <a:pt x="1814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5457852" y="3969368"/>
                <a:ext cx="200801" cy="10794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73" extrusionOk="0">
                    <a:moveTo>
                      <a:pt x="1514" y="0"/>
                    </a:moveTo>
                    <a:cubicBezTo>
                      <a:pt x="1508" y="0"/>
                      <a:pt x="1502" y="1"/>
                      <a:pt x="1496" y="1"/>
                    </a:cubicBezTo>
                    <a:cubicBezTo>
                      <a:pt x="1277" y="8"/>
                      <a:pt x="1058" y="23"/>
                      <a:pt x="861" y="30"/>
                    </a:cubicBezTo>
                    <a:cubicBezTo>
                      <a:pt x="804" y="26"/>
                      <a:pt x="748" y="25"/>
                      <a:pt x="692" y="25"/>
                    </a:cubicBezTo>
                    <a:cubicBezTo>
                      <a:pt x="522" y="25"/>
                      <a:pt x="354" y="41"/>
                      <a:pt x="190" y="74"/>
                    </a:cubicBezTo>
                    <a:cubicBezTo>
                      <a:pt x="146" y="81"/>
                      <a:pt x="102" y="110"/>
                      <a:pt x="88" y="154"/>
                    </a:cubicBezTo>
                    <a:cubicBezTo>
                      <a:pt x="0" y="293"/>
                      <a:pt x="44" y="424"/>
                      <a:pt x="131" y="548"/>
                    </a:cubicBezTo>
                    <a:cubicBezTo>
                      <a:pt x="183" y="621"/>
                      <a:pt x="255" y="672"/>
                      <a:pt x="314" y="745"/>
                    </a:cubicBezTo>
                    <a:cubicBezTo>
                      <a:pt x="455" y="909"/>
                      <a:pt x="622" y="972"/>
                      <a:pt x="812" y="972"/>
                    </a:cubicBezTo>
                    <a:cubicBezTo>
                      <a:pt x="868" y="972"/>
                      <a:pt x="926" y="967"/>
                      <a:pt x="985" y="957"/>
                    </a:cubicBezTo>
                    <a:cubicBezTo>
                      <a:pt x="1043" y="942"/>
                      <a:pt x="1094" y="935"/>
                      <a:pt x="1146" y="927"/>
                    </a:cubicBezTo>
                    <a:cubicBezTo>
                      <a:pt x="1248" y="927"/>
                      <a:pt x="1343" y="884"/>
                      <a:pt x="1408" y="818"/>
                    </a:cubicBezTo>
                    <a:cubicBezTo>
                      <a:pt x="1496" y="745"/>
                      <a:pt x="1569" y="658"/>
                      <a:pt x="1642" y="570"/>
                    </a:cubicBezTo>
                    <a:cubicBezTo>
                      <a:pt x="1693" y="504"/>
                      <a:pt x="1744" y="424"/>
                      <a:pt x="1780" y="344"/>
                    </a:cubicBezTo>
                    <a:cubicBezTo>
                      <a:pt x="1802" y="293"/>
                      <a:pt x="1809" y="234"/>
                      <a:pt x="1795" y="183"/>
                    </a:cubicBezTo>
                    <a:cubicBezTo>
                      <a:pt x="1746" y="72"/>
                      <a:pt x="1638" y="0"/>
                      <a:pt x="1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5667419" y="3968924"/>
                <a:ext cx="192814" cy="110052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8" y="1"/>
                    </a:moveTo>
                    <a:cubicBezTo>
                      <a:pt x="1529" y="1"/>
                      <a:pt x="1509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3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3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5873880" y="3969922"/>
                <a:ext cx="210009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6" y="0"/>
                      <a:pt x="1489" y="29"/>
                      <a:pt x="1393" y="32"/>
                    </a:cubicBezTo>
                    <a:lnTo>
                      <a:pt x="992" y="32"/>
                    </a:lnTo>
                    <a:cubicBezTo>
                      <a:pt x="930" y="40"/>
                      <a:pt x="866" y="43"/>
                      <a:pt x="802" y="43"/>
                    </a:cubicBezTo>
                    <a:cubicBezTo>
                      <a:pt x="737" y="43"/>
                      <a:pt x="671" y="40"/>
                      <a:pt x="606" y="32"/>
                    </a:cubicBezTo>
                    <a:cubicBezTo>
                      <a:pt x="587" y="29"/>
                      <a:pt x="567" y="27"/>
                      <a:pt x="547" y="27"/>
                    </a:cubicBezTo>
                    <a:cubicBezTo>
                      <a:pt x="527" y="27"/>
                      <a:pt x="507" y="29"/>
                      <a:pt x="489" y="32"/>
                    </a:cubicBezTo>
                    <a:cubicBezTo>
                      <a:pt x="444" y="46"/>
                      <a:pt x="396" y="49"/>
                      <a:pt x="347" y="49"/>
                    </a:cubicBezTo>
                    <a:cubicBezTo>
                      <a:pt x="306" y="49"/>
                      <a:pt x="266" y="47"/>
                      <a:pt x="227" y="47"/>
                    </a:cubicBezTo>
                    <a:cubicBezTo>
                      <a:pt x="113" y="47"/>
                      <a:pt x="20" y="66"/>
                      <a:pt x="7" y="222"/>
                    </a:cubicBezTo>
                    <a:cubicBezTo>
                      <a:pt x="0" y="288"/>
                      <a:pt x="15" y="346"/>
                      <a:pt x="51" y="405"/>
                    </a:cubicBezTo>
                    <a:cubicBezTo>
                      <a:pt x="117" y="521"/>
                      <a:pt x="219" y="623"/>
                      <a:pt x="328" y="704"/>
                    </a:cubicBezTo>
                    <a:cubicBezTo>
                      <a:pt x="474" y="820"/>
                      <a:pt x="649" y="886"/>
                      <a:pt x="832" y="886"/>
                    </a:cubicBezTo>
                    <a:cubicBezTo>
                      <a:pt x="927" y="886"/>
                      <a:pt x="1021" y="879"/>
                      <a:pt x="1116" y="871"/>
                    </a:cubicBezTo>
                    <a:lnTo>
                      <a:pt x="1160" y="864"/>
                    </a:ln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93" y="572"/>
                      <a:pt x="1824" y="434"/>
                      <a:pt x="1860" y="222"/>
                    </a:cubicBezTo>
                    <a:cubicBezTo>
                      <a:pt x="1892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4819166" y="3969368"/>
                <a:ext cx="200025" cy="10794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1507" y="0"/>
                    </a:moveTo>
                    <a:cubicBezTo>
                      <a:pt x="1501" y="0"/>
                      <a:pt x="1495" y="1"/>
                      <a:pt x="1489" y="1"/>
                    </a:cubicBezTo>
                    <a:cubicBezTo>
                      <a:pt x="1270" y="8"/>
                      <a:pt x="1052" y="23"/>
                      <a:pt x="855" y="30"/>
                    </a:cubicBezTo>
                    <a:cubicBezTo>
                      <a:pt x="798" y="26"/>
                      <a:pt x="742" y="25"/>
                      <a:pt x="686" y="25"/>
                    </a:cubicBezTo>
                    <a:cubicBezTo>
                      <a:pt x="518" y="25"/>
                      <a:pt x="353" y="41"/>
                      <a:pt x="183" y="74"/>
                    </a:cubicBezTo>
                    <a:cubicBezTo>
                      <a:pt x="140" y="81"/>
                      <a:pt x="103" y="110"/>
                      <a:pt x="81" y="154"/>
                    </a:cubicBezTo>
                    <a:cubicBezTo>
                      <a:pt x="1" y="293"/>
                      <a:pt x="45" y="424"/>
                      <a:pt x="125" y="548"/>
                    </a:cubicBezTo>
                    <a:cubicBezTo>
                      <a:pt x="176" y="621"/>
                      <a:pt x="249" y="672"/>
                      <a:pt x="307" y="745"/>
                    </a:cubicBezTo>
                    <a:cubicBezTo>
                      <a:pt x="448" y="909"/>
                      <a:pt x="616" y="972"/>
                      <a:pt x="806" y="972"/>
                    </a:cubicBezTo>
                    <a:cubicBezTo>
                      <a:pt x="861" y="972"/>
                      <a:pt x="919" y="967"/>
                      <a:pt x="979" y="957"/>
                    </a:cubicBezTo>
                    <a:cubicBezTo>
                      <a:pt x="1037" y="942"/>
                      <a:pt x="1088" y="935"/>
                      <a:pt x="1146" y="927"/>
                    </a:cubicBezTo>
                    <a:cubicBezTo>
                      <a:pt x="1241" y="927"/>
                      <a:pt x="1336" y="884"/>
                      <a:pt x="1402" y="818"/>
                    </a:cubicBezTo>
                    <a:cubicBezTo>
                      <a:pt x="1489" y="745"/>
                      <a:pt x="1562" y="658"/>
                      <a:pt x="1635" y="570"/>
                    </a:cubicBezTo>
                    <a:cubicBezTo>
                      <a:pt x="1694" y="504"/>
                      <a:pt x="1737" y="424"/>
                      <a:pt x="1774" y="344"/>
                    </a:cubicBezTo>
                    <a:cubicBezTo>
                      <a:pt x="1796" y="293"/>
                      <a:pt x="1803" y="234"/>
                      <a:pt x="1788" y="183"/>
                    </a:cubicBezTo>
                    <a:cubicBezTo>
                      <a:pt x="1740" y="72"/>
                      <a:pt x="1631" y="0"/>
                      <a:pt x="150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5030508" y="3968924"/>
                <a:ext cx="192703" cy="110052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4" y="1"/>
                    </a:moveTo>
                    <a:cubicBezTo>
                      <a:pt x="1523" y="1"/>
                      <a:pt x="1502" y="4"/>
                      <a:pt x="1481" y="12"/>
                    </a:cubicBezTo>
                    <a:cubicBezTo>
                      <a:pt x="1315" y="55"/>
                      <a:pt x="1139" y="72"/>
                      <a:pt x="966" y="72"/>
                    </a:cubicBezTo>
                    <a:cubicBezTo>
                      <a:pt x="933" y="72"/>
                      <a:pt x="901" y="72"/>
                      <a:pt x="868" y="71"/>
                    </a:cubicBezTo>
                    <a:cubicBezTo>
                      <a:pt x="752" y="56"/>
                      <a:pt x="628" y="56"/>
                      <a:pt x="503" y="49"/>
                    </a:cubicBezTo>
                    <a:cubicBezTo>
                      <a:pt x="387" y="56"/>
                      <a:pt x="255" y="71"/>
                      <a:pt x="124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0" y="224"/>
                      <a:pt x="0" y="289"/>
                      <a:pt x="15" y="348"/>
                    </a:cubicBezTo>
                    <a:cubicBezTo>
                      <a:pt x="73" y="516"/>
                      <a:pt x="168" y="669"/>
                      <a:pt x="307" y="786"/>
                    </a:cubicBezTo>
                    <a:cubicBezTo>
                      <a:pt x="477" y="918"/>
                      <a:pt x="690" y="992"/>
                      <a:pt x="906" y="992"/>
                    </a:cubicBezTo>
                    <a:cubicBezTo>
                      <a:pt x="976" y="992"/>
                      <a:pt x="1047" y="984"/>
                      <a:pt x="1116" y="968"/>
                    </a:cubicBezTo>
                    <a:cubicBezTo>
                      <a:pt x="1153" y="953"/>
                      <a:pt x="1182" y="939"/>
                      <a:pt x="1211" y="924"/>
                    </a:cubicBezTo>
                    <a:cubicBezTo>
                      <a:pt x="1364" y="844"/>
                      <a:pt x="1496" y="735"/>
                      <a:pt x="1598" y="596"/>
                    </a:cubicBezTo>
                    <a:cubicBezTo>
                      <a:pt x="1693" y="479"/>
                      <a:pt x="1736" y="326"/>
                      <a:pt x="1722" y="173"/>
                    </a:cubicBezTo>
                    <a:cubicBezTo>
                      <a:pt x="1722" y="77"/>
                      <a:pt x="1638" y="1"/>
                      <a:pt x="1544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5240075" y="3969922"/>
                <a:ext cx="210009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7" y="0"/>
                      <a:pt x="1490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2" y="51"/>
                      <a:pt x="796" y="51"/>
                    </a:cubicBezTo>
                    <a:cubicBezTo>
                      <a:pt x="730" y="51"/>
                      <a:pt x="665" y="47"/>
                      <a:pt x="599" y="40"/>
                    </a:cubicBezTo>
                    <a:cubicBezTo>
                      <a:pt x="581" y="36"/>
                      <a:pt x="562" y="34"/>
                      <a:pt x="544" y="34"/>
                    </a:cubicBezTo>
                    <a:cubicBezTo>
                      <a:pt x="526" y="34"/>
                      <a:pt x="508" y="36"/>
                      <a:pt x="489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20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2" y="820"/>
                      <a:pt x="1555" y="718"/>
                    </a:cubicBezTo>
                    <a:cubicBezTo>
                      <a:pt x="1693" y="572"/>
                      <a:pt x="1825" y="426"/>
                      <a:pt x="1861" y="222"/>
                    </a:cubicBezTo>
                    <a:cubicBezTo>
                      <a:pt x="1893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4189577" y="3969368"/>
                <a:ext cx="200801" cy="10794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73" extrusionOk="0">
                    <a:moveTo>
                      <a:pt x="1514" y="0"/>
                    </a:moveTo>
                    <a:cubicBezTo>
                      <a:pt x="1508" y="0"/>
                      <a:pt x="1502" y="1"/>
                      <a:pt x="1496" y="1"/>
                    </a:cubicBezTo>
                    <a:cubicBezTo>
                      <a:pt x="1277" y="8"/>
                      <a:pt x="1058" y="23"/>
                      <a:pt x="861" y="30"/>
                    </a:cubicBezTo>
                    <a:cubicBezTo>
                      <a:pt x="804" y="26"/>
                      <a:pt x="748" y="25"/>
                      <a:pt x="691" y="25"/>
                    </a:cubicBezTo>
                    <a:cubicBezTo>
                      <a:pt x="522" y="25"/>
                      <a:pt x="354" y="41"/>
                      <a:pt x="190" y="74"/>
                    </a:cubicBezTo>
                    <a:cubicBezTo>
                      <a:pt x="146" y="81"/>
                      <a:pt x="102" y="110"/>
                      <a:pt x="88" y="154"/>
                    </a:cubicBezTo>
                    <a:cubicBezTo>
                      <a:pt x="0" y="293"/>
                      <a:pt x="51" y="424"/>
                      <a:pt x="131" y="548"/>
                    </a:cubicBezTo>
                    <a:cubicBezTo>
                      <a:pt x="182" y="621"/>
                      <a:pt x="255" y="672"/>
                      <a:pt x="314" y="745"/>
                    </a:cubicBezTo>
                    <a:cubicBezTo>
                      <a:pt x="455" y="909"/>
                      <a:pt x="622" y="972"/>
                      <a:pt x="812" y="972"/>
                    </a:cubicBezTo>
                    <a:cubicBezTo>
                      <a:pt x="868" y="972"/>
                      <a:pt x="925" y="967"/>
                      <a:pt x="985" y="957"/>
                    </a:cubicBezTo>
                    <a:cubicBezTo>
                      <a:pt x="1043" y="942"/>
                      <a:pt x="1094" y="935"/>
                      <a:pt x="1145" y="927"/>
                    </a:cubicBezTo>
                    <a:cubicBezTo>
                      <a:pt x="1248" y="927"/>
                      <a:pt x="1342" y="884"/>
                      <a:pt x="1408" y="818"/>
                    </a:cubicBezTo>
                    <a:cubicBezTo>
                      <a:pt x="1496" y="745"/>
                      <a:pt x="1569" y="658"/>
                      <a:pt x="1642" y="570"/>
                    </a:cubicBezTo>
                    <a:cubicBezTo>
                      <a:pt x="1693" y="504"/>
                      <a:pt x="1744" y="424"/>
                      <a:pt x="1780" y="344"/>
                    </a:cubicBezTo>
                    <a:cubicBezTo>
                      <a:pt x="1802" y="293"/>
                      <a:pt x="1809" y="234"/>
                      <a:pt x="1795" y="183"/>
                    </a:cubicBezTo>
                    <a:cubicBezTo>
                      <a:pt x="1746" y="72"/>
                      <a:pt x="1638" y="0"/>
                      <a:pt x="1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4399144" y="3968924"/>
                <a:ext cx="192703" cy="110052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992" extrusionOk="0">
                    <a:moveTo>
                      <a:pt x="1548" y="1"/>
                    </a:moveTo>
                    <a:cubicBezTo>
                      <a:pt x="1529" y="1"/>
                      <a:pt x="1508" y="4"/>
                      <a:pt x="1489" y="12"/>
                    </a:cubicBezTo>
                    <a:cubicBezTo>
                      <a:pt x="1317" y="55"/>
                      <a:pt x="1140" y="72"/>
                      <a:pt x="966" y="72"/>
                    </a:cubicBezTo>
                    <a:cubicBezTo>
                      <a:pt x="934" y="72"/>
                      <a:pt x="901" y="72"/>
                      <a:pt x="869" y="71"/>
                    </a:cubicBezTo>
                    <a:cubicBezTo>
                      <a:pt x="752" y="56"/>
                      <a:pt x="635" y="56"/>
                      <a:pt x="504" y="49"/>
                    </a:cubicBezTo>
                    <a:cubicBezTo>
                      <a:pt x="387" y="56"/>
                      <a:pt x="256" y="71"/>
                      <a:pt x="125" y="78"/>
                    </a:cubicBezTo>
                    <a:cubicBezTo>
                      <a:pt x="66" y="78"/>
                      <a:pt x="22" y="114"/>
                      <a:pt x="15" y="165"/>
                    </a:cubicBezTo>
                    <a:cubicBezTo>
                      <a:pt x="1" y="224"/>
                      <a:pt x="1" y="289"/>
                      <a:pt x="15" y="348"/>
                    </a:cubicBezTo>
                    <a:cubicBezTo>
                      <a:pt x="74" y="516"/>
                      <a:pt x="176" y="669"/>
                      <a:pt x="307" y="786"/>
                    </a:cubicBezTo>
                    <a:cubicBezTo>
                      <a:pt x="478" y="918"/>
                      <a:pt x="690" y="992"/>
                      <a:pt x="907" y="992"/>
                    </a:cubicBezTo>
                    <a:cubicBezTo>
                      <a:pt x="977" y="992"/>
                      <a:pt x="1047" y="984"/>
                      <a:pt x="1117" y="968"/>
                    </a:cubicBezTo>
                    <a:cubicBezTo>
                      <a:pt x="1153" y="953"/>
                      <a:pt x="1182" y="939"/>
                      <a:pt x="1212" y="924"/>
                    </a:cubicBezTo>
                    <a:cubicBezTo>
                      <a:pt x="1365" y="844"/>
                      <a:pt x="1496" y="735"/>
                      <a:pt x="1598" y="596"/>
                    </a:cubicBezTo>
                    <a:cubicBezTo>
                      <a:pt x="1693" y="479"/>
                      <a:pt x="1737" y="326"/>
                      <a:pt x="1722" y="173"/>
                    </a:cubicBezTo>
                    <a:cubicBezTo>
                      <a:pt x="1722" y="77"/>
                      <a:pt x="1639" y="1"/>
                      <a:pt x="1548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4605494" y="3969922"/>
                <a:ext cx="210120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87" extrusionOk="0">
                    <a:moveTo>
                      <a:pt x="1698" y="0"/>
                    </a:moveTo>
                    <a:cubicBezTo>
                      <a:pt x="1603" y="0"/>
                      <a:pt x="1487" y="29"/>
                      <a:pt x="1394" y="32"/>
                    </a:cubicBezTo>
                    <a:lnTo>
                      <a:pt x="993" y="32"/>
                    </a:lnTo>
                    <a:cubicBezTo>
                      <a:pt x="927" y="40"/>
                      <a:pt x="862" y="43"/>
                      <a:pt x="797" y="43"/>
                    </a:cubicBezTo>
                    <a:cubicBezTo>
                      <a:pt x="732" y="43"/>
                      <a:pt x="668" y="40"/>
                      <a:pt x="606" y="32"/>
                    </a:cubicBezTo>
                    <a:cubicBezTo>
                      <a:pt x="585" y="29"/>
                      <a:pt x="565" y="27"/>
                      <a:pt x="545" y="27"/>
                    </a:cubicBezTo>
                    <a:cubicBezTo>
                      <a:pt x="526" y="27"/>
                      <a:pt x="508" y="29"/>
                      <a:pt x="490" y="32"/>
                    </a:cubicBezTo>
                    <a:cubicBezTo>
                      <a:pt x="445" y="46"/>
                      <a:pt x="396" y="49"/>
                      <a:pt x="347" y="49"/>
                    </a:cubicBezTo>
                    <a:cubicBezTo>
                      <a:pt x="306" y="49"/>
                      <a:pt x="264" y="47"/>
                      <a:pt x="225" y="47"/>
                    </a:cubicBezTo>
                    <a:cubicBezTo>
                      <a:pt x="109" y="47"/>
                      <a:pt x="14" y="66"/>
                      <a:pt x="1" y="222"/>
                    </a:cubicBezTo>
                    <a:cubicBezTo>
                      <a:pt x="1" y="280"/>
                      <a:pt x="16" y="346"/>
                      <a:pt x="52" y="397"/>
                    </a:cubicBezTo>
                    <a:cubicBezTo>
                      <a:pt x="118" y="514"/>
                      <a:pt x="213" y="623"/>
                      <a:pt x="329" y="704"/>
                    </a:cubicBezTo>
                    <a:cubicBezTo>
                      <a:pt x="468" y="820"/>
                      <a:pt x="650" y="886"/>
                      <a:pt x="833" y="886"/>
                    </a:cubicBezTo>
                    <a:cubicBezTo>
                      <a:pt x="927" y="886"/>
                      <a:pt x="1022" y="879"/>
                      <a:pt x="1117" y="871"/>
                    </a:cubicBezTo>
                    <a:lnTo>
                      <a:pt x="1161" y="864"/>
                    </a:lnTo>
                    <a:cubicBezTo>
                      <a:pt x="1300" y="842"/>
                      <a:pt x="1453" y="820"/>
                      <a:pt x="1555" y="718"/>
                    </a:cubicBezTo>
                    <a:cubicBezTo>
                      <a:pt x="1686" y="572"/>
                      <a:pt x="1825" y="434"/>
                      <a:pt x="1861" y="222"/>
                    </a:cubicBezTo>
                    <a:cubicBezTo>
                      <a:pt x="1893" y="42"/>
                      <a:pt x="1812" y="0"/>
                      <a:pt x="1698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3762122" y="3968924"/>
                <a:ext cx="192814" cy="110052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992" extrusionOk="0">
                    <a:moveTo>
                      <a:pt x="1545" y="1"/>
                    </a:moveTo>
                    <a:cubicBezTo>
                      <a:pt x="1524" y="1"/>
                      <a:pt x="1503" y="4"/>
                      <a:pt x="1482" y="12"/>
                    </a:cubicBezTo>
                    <a:cubicBezTo>
                      <a:pt x="1316" y="55"/>
                      <a:pt x="1140" y="72"/>
                      <a:pt x="967" y="72"/>
                    </a:cubicBezTo>
                    <a:cubicBezTo>
                      <a:pt x="934" y="72"/>
                      <a:pt x="902" y="72"/>
                      <a:pt x="869" y="71"/>
                    </a:cubicBezTo>
                    <a:cubicBezTo>
                      <a:pt x="752" y="56"/>
                      <a:pt x="628" y="56"/>
                      <a:pt x="504" y="49"/>
                    </a:cubicBezTo>
                    <a:cubicBezTo>
                      <a:pt x="388" y="56"/>
                      <a:pt x="256" y="71"/>
                      <a:pt x="125" y="78"/>
                    </a:cubicBezTo>
                    <a:cubicBezTo>
                      <a:pt x="67" y="78"/>
                      <a:pt x="23" y="114"/>
                      <a:pt x="16" y="165"/>
                    </a:cubicBezTo>
                    <a:cubicBezTo>
                      <a:pt x="1" y="224"/>
                      <a:pt x="1" y="289"/>
                      <a:pt x="16" y="348"/>
                    </a:cubicBezTo>
                    <a:cubicBezTo>
                      <a:pt x="74" y="516"/>
                      <a:pt x="169" y="669"/>
                      <a:pt x="307" y="786"/>
                    </a:cubicBezTo>
                    <a:cubicBezTo>
                      <a:pt x="478" y="918"/>
                      <a:pt x="691" y="992"/>
                      <a:pt x="907" y="992"/>
                    </a:cubicBezTo>
                    <a:cubicBezTo>
                      <a:pt x="977" y="992"/>
                      <a:pt x="1048" y="984"/>
                      <a:pt x="1117" y="968"/>
                    </a:cubicBezTo>
                    <a:cubicBezTo>
                      <a:pt x="1146" y="953"/>
                      <a:pt x="1183" y="939"/>
                      <a:pt x="1212" y="924"/>
                    </a:cubicBezTo>
                    <a:cubicBezTo>
                      <a:pt x="1365" y="844"/>
                      <a:pt x="1497" y="735"/>
                      <a:pt x="1599" y="596"/>
                    </a:cubicBezTo>
                    <a:cubicBezTo>
                      <a:pt x="1694" y="479"/>
                      <a:pt x="1737" y="326"/>
                      <a:pt x="1723" y="173"/>
                    </a:cubicBezTo>
                    <a:cubicBezTo>
                      <a:pt x="1723" y="77"/>
                      <a:pt x="1639" y="1"/>
                      <a:pt x="1545" y="1"/>
                    </a:cubicBezTo>
                    <a:close/>
                  </a:path>
                </a:pathLst>
              </a:custGeom>
              <a:solidFill>
                <a:srgbClr val="059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971800" y="3969922"/>
                <a:ext cx="210009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87" extrusionOk="0">
                    <a:moveTo>
                      <a:pt x="1700" y="0"/>
                    </a:moveTo>
                    <a:cubicBezTo>
                      <a:pt x="1606" y="0"/>
                      <a:pt x="1490" y="29"/>
                      <a:pt x="1394" y="32"/>
                    </a:cubicBezTo>
                    <a:cubicBezTo>
                      <a:pt x="1328" y="36"/>
                      <a:pt x="1261" y="36"/>
                      <a:pt x="1193" y="36"/>
                    </a:cubicBezTo>
                    <a:cubicBezTo>
                      <a:pt x="1126" y="36"/>
                      <a:pt x="1058" y="36"/>
                      <a:pt x="993" y="40"/>
                    </a:cubicBezTo>
                    <a:cubicBezTo>
                      <a:pt x="927" y="47"/>
                      <a:pt x="861" y="51"/>
                      <a:pt x="796" y="51"/>
                    </a:cubicBezTo>
                    <a:cubicBezTo>
                      <a:pt x="730" y="51"/>
                      <a:pt x="664" y="47"/>
                      <a:pt x="599" y="40"/>
                    </a:cubicBezTo>
                    <a:cubicBezTo>
                      <a:pt x="581" y="36"/>
                      <a:pt x="562" y="34"/>
                      <a:pt x="544" y="34"/>
                    </a:cubicBezTo>
                    <a:cubicBezTo>
                      <a:pt x="526" y="34"/>
                      <a:pt x="508" y="36"/>
                      <a:pt x="489" y="40"/>
                    </a:cubicBezTo>
                    <a:cubicBezTo>
                      <a:pt x="443" y="53"/>
                      <a:pt x="393" y="56"/>
                      <a:pt x="344" y="56"/>
                    </a:cubicBezTo>
                    <a:cubicBezTo>
                      <a:pt x="302" y="56"/>
                      <a:pt x="261" y="54"/>
                      <a:pt x="222" y="54"/>
                    </a:cubicBezTo>
                    <a:cubicBezTo>
                      <a:pt x="106" y="54"/>
                      <a:pt x="13" y="74"/>
                      <a:pt x="1" y="229"/>
                    </a:cubicBezTo>
                    <a:cubicBezTo>
                      <a:pt x="1" y="288"/>
                      <a:pt x="15" y="353"/>
                      <a:pt x="52" y="405"/>
                    </a:cubicBezTo>
                    <a:cubicBezTo>
                      <a:pt x="117" y="521"/>
                      <a:pt x="219" y="623"/>
                      <a:pt x="329" y="704"/>
                    </a:cubicBezTo>
                    <a:cubicBezTo>
                      <a:pt x="475" y="820"/>
                      <a:pt x="650" y="886"/>
                      <a:pt x="832" y="886"/>
                    </a:cubicBezTo>
                    <a:cubicBezTo>
                      <a:pt x="942" y="886"/>
                      <a:pt x="1051" y="879"/>
                      <a:pt x="1161" y="864"/>
                    </a:cubicBezTo>
                    <a:cubicBezTo>
                      <a:pt x="1299" y="842"/>
                      <a:pt x="1452" y="820"/>
                      <a:pt x="1554" y="718"/>
                    </a:cubicBezTo>
                    <a:cubicBezTo>
                      <a:pt x="1693" y="572"/>
                      <a:pt x="1824" y="426"/>
                      <a:pt x="1861" y="222"/>
                    </a:cubicBezTo>
                    <a:cubicBezTo>
                      <a:pt x="1893" y="42"/>
                      <a:pt x="1813" y="0"/>
                      <a:pt x="1700" y="0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7082247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9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299" y="22"/>
                    </a:cubicBezTo>
                    <a:cubicBezTo>
                      <a:pt x="445" y="73"/>
                      <a:pt x="445" y="285"/>
                      <a:pt x="299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6997267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6911398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7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6826418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6740661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1" y="241"/>
                      <a:pt x="1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6" y="73"/>
                      <a:pt x="446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6655680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6569923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6484942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6399074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6314093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6228336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6143355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6057598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5971730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0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3" y="22"/>
                      <a:pt x="300" y="22"/>
                    </a:cubicBezTo>
                    <a:cubicBezTo>
                      <a:pt x="446" y="73"/>
                      <a:pt x="446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5886749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5800992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5716011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5631807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85" y="336"/>
                      <a:pt x="285" y="343"/>
                      <a:pt x="271" y="343"/>
                    </a:cubicBezTo>
                    <a:cubicBezTo>
                      <a:pt x="212" y="358"/>
                      <a:pt x="147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7" y="15"/>
                      <a:pt x="212" y="0"/>
                      <a:pt x="271" y="15"/>
                    </a:cubicBezTo>
                    <a:cubicBezTo>
                      <a:pt x="285" y="15"/>
                      <a:pt x="285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5546827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5461069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7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5376089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5290220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3" y="358"/>
                      <a:pt x="140" y="343"/>
                      <a:pt x="89" y="300"/>
                    </a:cubicBezTo>
                    <a:cubicBezTo>
                      <a:pt x="1" y="241"/>
                      <a:pt x="1" y="110"/>
                      <a:pt x="89" y="52"/>
                    </a:cubicBezTo>
                    <a:cubicBezTo>
                      <a:pt x="140" y="15"/>
                      <a:pt x="213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5205240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5117042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3995319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3909451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3" y="336"/>
                    </a:moveTo>
                    <a:cubicBezTo>
                      <a:pt x="293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6" y="300"/>
                    </a:cubicBezTo>
                    <a:cubicBezTo>
                      <a:pt x="1" y="241"/>
                      <a:pt x="1" y="110"/>
                      <a:pt x="96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3" y="22"/>
                      <a:pt x="293" y="22"/>
                    </a:cubicBezTo>
                    <a:cubicBezTo>
                      <a:pt x="446" y="73"/>
                      <a:pt x="446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3824471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3739490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8" y="73"/>
                      <a:pt x="438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5032838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6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9" y="300"/>
                    </a:cubicBezTo>
                    <a:cubicBezTo>
                      <a:pt x="1" y="241"/>
                      <a:pt x="1" y="110"/>
                      <a:pt x="89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6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4947857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9" y="300"/>
                    </a:cubicBezTo>
                    <a:cubicBezTo>
                      <a:pt x="1" y="241"/>
                      <a:pt x="1" y="117"/>
                      <a:pt x="89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4862100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300" y="336"/>
                    </a:moveTo>
                    <a:cubicBezTo>
                      <a:pt x="292" y="336"/>
                      <a:pt x="285" y="343"/>
                      <a:pt x="278" y="343"/>
                    </a:cubicBezTo>
                    <a:cubicBezTo>
                      <a:pt x="212" y="358"/>
                      <a:pt x="147" y="343"/>
                      <a:pt x="95" y="300"/>
                    </a:cubicBezTo>
                    <a:cubicBezTo>
                      <a:pt x="1" y="241"/>
                      <a:pt x="1" y="110"/>
                      <a:pt x="95" y="52"/>
                    </a:cubicBezTo>
                    <a:cubicBezTo>
                      <a:pt x="147" y="15"/>
                      <a:pt x="212" y="0"/>
                      <a:pt x="278" y="15"/>
                    </a:cubicBezTo>
                    <a:cubicBezTo>
                      <a:pt x="285" y="15"/>
                      <a:pt x="292" y="22"/>
                      <a:pt x="300" y="22"/>
                    </a:cubicBezTo>
                    <a:cubicBezTo>
                      <a:pt x="446" y="73"/>
                      <a:pt x="446" y="285"/>
                      <a:pt x="300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4776343" y="3880393"/>
                <a:ext cx="49479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8" extrusionOk="0">
                    <a:moveTo>
                      <a:pt x="292" y="336"/>
                    </a:moveTo>
                    <a:cubicBezTo>
                      <a:pt x="285" y="336"/>
                      <a:pt x="285" y="343"/>
                      <a:pt x="278" y="343"/>
                    </a:cubicBezTo>
                    <a:cubicBezTo>
                      <a:pt x="212" y="358"/>
                      <a:pt x="146" y="343"/>
                      <a:pt x="95" y="300"/>
                    </a:cubicBezTo>
                    <a:cubicBezTo>
                      <a:pt x="0" y="241"/>
                      <a:pt x="0" y="110"/>
                      <a:pt x="95" y="52"/>
                    </a:cubicBezTo>
                    <a:cubicBezTo>
                      <a:pt x="146" y="15"/>
                      <a:pt x="212" y="0"/>
                      <a:pt x="278" y="15"/>
                    </a:cubicBezTo>
                    <a:cubicBezTo>
                      <a:pt x="285" y="15"/>
                      <a:pt x="285" y="22"/>
                      <a:pt x="292" y="22"/>
                    </a:cubicBezTo>
                    <a:cubicBezTo>
                      <a:pt x="445" y="73"/>
                      <a:pt x="445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91362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0" y="241"/>
                      <a:pt x="0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4605494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3" y="358"/>
                      <a:pt x="147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47" y="15"/>
                      <a:pt x="213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4520513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3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05" y="358"/>
                      <a:pt x="140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40" y="15"/>
                      <a:pt x="205" y="0"/>
                      <a:pt x="271" y="15"/>
                    </a:cubicBezTo>
                    <a:cubicBezTo>
                      <a:pt x="278" y="15"/>
                      <a:pt x="285" y="22"/>
                      <a:pt x="293" y="22"/>
                    </a:cubicBezTo>
                    <a:cubicBezTo>
                      <a:pt x="439" y="73"/>
                      <a:pt x="439" y="285"/>
                      <a:pt x="293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4434756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1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1" y="241"/>
                      <a:pt x="1" y="110"/>
                      <a:pt x="88" y="52"/>
                    </a:cubicBezTo>
                    <a:cubicBezTo>
                      <a:pt x="139" y="15"/>
                      <a:pt x="212" y="0"/>
                      <a:pt x="271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4349775" y="3880393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05" y="358"/>
                      <a:pt x="139" y="343"/>
                      <a:pt x="88" y="300"/>
                    </a:cubicBezTo>
                    <a:cubicBezTo>
                      <a:pt x="1" y="241"/>
                      <a:pt x="1" y="117"/>
                      <a:pt x="88" y="52"/>
                    </a:cubicBezTo>
                    <a:cubicBezTo>
                      <a:pt x="139" y="15"/>
                      <a:pt x="205" y="0"/>
                      <a:pt x="270" y="15"/>
                    </a:cubicBezTo>
                    <a:cubicBezTo>
                      <a:pt x="278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264018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12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179037" y="3880393"/>
                <a:ext cx="48592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58" extrusionOk="0">
                    <a:moveTo>
                      <a:pt x="292" y="336"/>
                    </a:moveTo>
                    <a:cubicBezTo>
                      <a:pt x="285" y="336"/>
                      <a:pt x="277" y="343"/>
                      <a:pt x="270" y="343"/>
                    </a:cubicBezTo>
                    <a:cubicBezTo>
                      <a:pt x="204" y="358"/>
                      <a:pt x="139" y="343"/>
                      <a:pt x="88" y="300"/>
                    </a:cubicBezTo>
                    <a:cubicBezTo>
                      <a:pt x="0" y="241"/>
                      <a:pt x="0" y="110"/>
                      <a:pt x="88" y="52"/>
                    </a:cubicBezTo>
                    <a:cubicBezTo>
                      <a:pt x="139" y="15"/>
                      <a:pt x="204" y="0"/>
                      <a:pt x="270" y="15"/>
                    </a:cubicBezTo>
                    <a:cubicBezTo>
                      <a:pt x="277" y="15"/>
                      <a:pt x="285" y="22"/>
                      <a:pt x="292" y="22"/>
                    </a:cubicBezTo>
                    <a:cubicBezTo>
                      <a:pt x="438" y="73"/>
                      <a:pt x="438" y="285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4081077" y="3879616"/>
                <a:ext cx="48703" cy="3971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8" extrusionOk="0">
                    <a:moveTo>
                      <a:pt x="292" y="336"/>
                    </a:moveTo>
                    <a:cubicBezTo>
                      <a:pt x="285" y="336"/>
                      <a:pt x="278" y="343"/>
                      <a:pt x="270" y="343"/>
                    </a:cubicBezTo>
                    <a:cubicBezTo>
                      <a:pt x="212" y="358"/>
                      <a:pt x="139" y="343"/>
                      <a:pt x="88" y="299"/>
                    </a:cubicBezTo>
                    <a:cubicBezTo>
                      <a:pt x="0" y="241"/>
                      <a:pt x="0" y="110"/>
                      <a:pt x="88" y="51"/>
                    </a:cubicBezTo>
                    <a:cubicBezTo>
                      <a:pt x="139" y="15"/>
                      <a:pt x="212" y="0"/>
                      <a:pt x="270" y="15"/>
                    </a:cubicBezTo>
                    <a:cubicBezTo>
                      <a:pt x="278" y="15"/>
                      <a:pt x="285" y="15"/>
                      <a:pt x="292" y="22"/>
                    </a:cubicBezTo>
                    <a:cubicBezTo>
                      <a:pt x="438" y="73"/>
                      <a:pt x="438" y="277"/>
                      <a:pt x="292" y="336"/>
                    </a:cubicBezTo>
                    <a:close/>
                  </a:path>
                </a:pathLst>
              </a:custGeom>
              <a:solidFill>
                <a:srgbClr val="4937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0"/>
          <p:cNvSpPr txBox="1">
            <a:spLocks noGrp="1"/>
          </p:cNvSpPr>
          <p:nvPr>
            <p:ph type="title"/>
          </p:nvPr>
        </p:nvSpPr>
        <p:spPr>
          <a:xfrm>
            <a:off x="5631600" y="262025"/>
            <a:ext cx="2657100" cy="28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6"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7" name="Google Shape;4137;p29"/>
          <p:cNvGrpSpPr/>
          <p:nvPr/>
        </p:nvGrpSpPr>
        <p:grpSpPr>
          <a:xfrm flipH="1">
            <a:off x="5380128" y="4702492"/>
            <a:ext cx="254712" cy="202974"/>
            <a:chOff x="-2161168" y="2101730"/>
            <a:chExt cx="254712" cy="202974"/>
          </a:xfrm>
        </p:grpSpPr>
        <p:sp>
          <p:nvSpPr>
            <p:cNvPr id="4138" name="Google Shape;4138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1" name="Google Shape;4141;p29"/>
          <p:cNvGrpSpPr/>
          <p:nvPr/>
        </p:nvGrpSpPr>
        <p:grpSpPr>
          <a:xfrm rot="2531958">
            <a:off x="2445251" y="4681079"/>
            <a:ext cx="337375" cy="1039580"/>
            <a:chOff x="-835711" y="1555019"/>
            <a:chExt cx="337381" cy="1039598"/>
          </a:xfrm>
        </p:grpSpPr>
        <p:sp>
          <p:nvSpPr>
            <p:cNvPr id="4142" name="Google Shape;4142;p29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9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9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9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9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9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9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9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9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9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9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9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9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9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6" name="Google Shape;4156;p29"/>
          <p:cNvGrpSpPr/>
          <p:nvPr/>
        </p:nvGrpSpPr>
        <p:grpSpPr>
          <a:xfrm rot="1173526" flipH="1">
            <a:off x="736194" y="1758539"/>
            <a:ext cx="210679" cy="167885"/>
            <a:chOff x="-2161168" y="2101730"/>
            <a:chExt cx="254712" cy="202974"/>
          </a:xfrm>
        </p:grpSpPr>
        <p:sp>
          <p:nvSpPr>
            <p:cNvPr id="4157" name="Google Shape;4157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0" name="Google Shape;4160;p29"/>
          <p:cNvGrpSpPr/>
          <p:nvPr/>
        </p:nvGrpSpPr>
        <p:grpSpPr>
          <a:xfrm rot="-8464401" flipH="1">
            <a:off x="952481" y="560844"/>
            <a:ext cx="531027" cy="215527"/>
            <a:chOff x="-1403740" y="819254"/>
            <a:chExt cx="688521" cy="279448"/>
          </a:xfrm>
        </p:grpSpPr>
        <p:sp>
          <p:nvSpPr>
            <p:cNvPr id="4161" name="Google Shape;4161;p29"/>
            <p:cNvSpPr/>
            <p:nvPr/>
          </p:nvSpPr>
          <p:spPr>
            <a:xfrm>
              <a:off x="-1403740" y="819254"/>
              <a:ext cx="688521" cy="279448"/>
            </a:xfrm>
            <a:custGeom>
              <a:avLst/>
              <a:gdLst/>
              <a:ahLst/>
              <a:cxnLst/>
              <a:rect l="l" t="t" r="r" b="b"/>
              <a:pathLst>
                <a:path w="4006" h="1626" extrusionOk="0">
                  <a:moveTo>
                    <a:pt x="3228" y="53"/>
                  </a:moveTo>
                  <a:cubicBezTo>
                    <a:pt x="3298" y="53"/>
                    <a:pt x="3367" y="58"/>
                    <a:pt x="3437" y="72"/>
                  </a:cubicBezTo>
                  <a:cubicBezTo>
                    <a:pt x="3546" y="86"/>
                    <a:pt x="3648" y="123"/>
                    <a:pt x="3743" y="181"/>
                  </a:cubicBezTo>
                  <a:cubicBezTo>
                    <a:pt x="3787" y="210"/>
                    <a:pt x="3831" y="247"/>
                    <a:pt x="3867" y="283"/>
                  </a:cubicBezTo>
                  <a:cubicBezTo>
                    <a:pt x="3904" y="320"/>
                    <a:pt x="3940" y="364"/>
                    <a:pt x="3969" y="415"/>
                  </a:cubicBezTo>
                  <a:cubicBezTo>
                    <a:pt x="3969" y="420"/>
                    <a:pt x="3973" y="421"/>
                    <a:pt x="3977" y="422"/>
                  </a:cubicBezTo>
                  <a:lnTo>
                    <a:pt x="3977" y="422"/>
                  </a:lnTo>
                  <a:cubicBezTo>
                    <a:pt x="3974" y="424"/>
                    <a:pt x="3972" y="427"/>
                    <a:pt x="3969" y="429"/>
                  </a:cubicBezTo>
                  <a:cubicBezTo>
                    <a:pt x="3955" y="531"/>
                    <a:pt x="3911" y="634"/>
                    <a:pt x="3845" y="714"/>
                  </a:cubicBezTo>
                  <a:cubicBezTo>
                    <a:pt x="3772" y="794"/>
                    <a:pt x="3692" y="860"/>
                    <a:pt x="3604" y="918"/>
                  </a:cubicBezTo>
                  <a:cubicBezTo>
                    <a:pt x="3429" y="1035"/>
                    <a:pt x="3240" y="1130"/>
                    <a:pt x="3035" y="1203"/>
                  </a:cubicBezTo>
                  <a:lnTo>
                    <a:pt x="2736" y="1319"/>
                  </a:lnTo>
                  <a:cubicBezTo>
                    <a:pt x="2641" y="1363"/>
                    <a:pt x="2539" y="1400"/>
                    <a:pt x="2437" y="1436"/>
                  </a:cubicBezTo>
                  <a:cubicBezTo>
                    <a:pt x="2252" y="1505"/>
                    <a:pt x="2055" y="1547"/>
                    <a:pt x="1856" y="1564"/>
                  </a:cubicBezTo>
                  <a:lnTo>
                    <a:pt x="1856" y="1564"/>
                  </a:lnTo>
                  <a:lnTo>
                    <a:pt x="1905" y="1370"/>
                  </a:lnTo>
                  <a:cubicBezTo>
                    <a:pt x="1905" y="1363"/>
                    <a:pt x="1905" y="1363"/>
                    <a:pt x="1905" y="1356"/>
                  </a:cubicBezTo>
                  <a:cubicBezTo>
                    <a:pt x="1905" y="1344"/>
                    <a:pt x="1895" y="1332"/>
                    <a:pt x="1883" y="1332"/>
                  </a:cubicBezTo>
                  <a:cubicBezTo>
                    <a:pt x="1881" y="1332"/>
                    <a:pt x="1878" y="1333"/>
                    <a:pt x="1875" y="1334"/>
                  </a:cubicBezTo>
                  <a:cubicBezTo>
                    <a:pt x="1795" y="1349"/>
                    <a:pt x="1722" y="1356"/>
                    <a:pt x="1642" y="1363"/>
                  </a:cubicBezTo>
                  <a:cubicBezTo>
                    <a:pt x="1562" y="1370"/>
                    <a:pt x="1481" y="1378"/>
                    <a:pt x="1408" y="1378"/>
                  </a:cubicBezTo>
                  <a:lnTo>
                    <a:pt x="1175" y="1378"/>
                  </a:lnTo>
                  <a:lnTo>
                    <a:pt x="942" y="1363"/>
                  </a:lnTo>
                  <a:cubicBezTo>
                    <a:pt x="861" y="1356"/>
                    <a:pt x="781" y="1349"/>
                    <a:pt x="708" y="1341"/>
                  </a:cubicBezTo>
                  <a:lnTo>
                    <a:pt x="591" y="1319"/>
                  </a:lnTo>
                  <a:lnTo>
                    <a:pt x="475" y="1290"/>
                  </a:lnTo>
                  <a:cubicBezTo>
                    <a:pt x="402" y="1276"/>
                    <a:pt x="329" y="1254"/>
                    <a:pt x="248" y="1225"/>
                  </a:cubicBezTo>
                  <a:cubicBezTo>
                    <a:pt x="204" y="1211"/>
                    <a:pt x="160" y="1195"/>
                    <a:pt x="116" y="1178"/>
                  </a:cubicBezTo>
                  <a:lnTo>
                    <a:pt x="116" y="1178"/>
                  </a:lnTo>
                  <a:cubicBezTo>
                    <a:pt x="151" y="1165"/>
                    <a:pt x="184" y="1143"/>
                    <a:pt x="212" y="1115"/>
                  </a:cubicBezTo>
                  <a:cubicBezTo>
                    <a:pt x="270" y="1071"/>
                    <a:pt x="307" y="1028"/>
                    <a:pt x="358" y="991"/>
                  </a:cubicBezTo>
                  <a:cubicBezTo>
                    <a:pt x="453" y="904"/>
                    <a:pt x="555" y="831"/>
                    <a:pt x="657" y="758"/>
                  </a:cubicBezTo>
                  <a:cubicBezTo>
                    <a:pt x="766" y="685"/>
                    <a:pt x="876" y="619"/>
                    <a:pt x="985" y="561"/>
                  </a:cubicBezTo>
                  <a:cubicBezTo>
                    <a:pt x="1095" y="502"/>
                    <a:pt x="1211" y="444"/>
                    <a:pt x="1328" y="400"/>
                  </a:cubicBezTo>
                  <a:cubicBezTo>
                    <a:pt x="1394" y="378"/>
                    <a:pt x="1452" y="356"/>
                    <a:pt x="1511" y="334"/>
                  </a:cubicBezTo>
                  <a:cubicBezTo>
                    <a:pt x="1576" y="313"/>
                    <a:pt x="1635" y="291"/>
                    <a:pt x="1693" y="276"/>
                  </a:cubicBezTo>
                  <a:cubicBezTo>
                    <a:pt x="1817" y="240"/>
                    <a:pt x="1941" y="218"/>
                    <a:pt x="2072" y="210"/>
                  </a:cubicBezTo>
                  <a:cubicBezTo>
                    <a:pt x="2134" y="205"/>
                    <a:pt x="2197" y="202"/>
                    <a:pt x="2260" y="202"/>
                  </a:cubicBezTo>
                  <a:cubicBezTo>
                    <a:pt x="2448" y="202"/>
                    <a:pt x="2638" y="227"/>
                    <a:pt x="2824" y="276"/>
                  </a:cubicBezTo>
                  <a:lnTo>
                    <a:pt x="2838" y="276"/>
                  </a:lnTo>
                  <a:cubicBezTo>
                    <a:pt x="2853" y="276"/>
                    <a:pt x="2860" y="262"/>
                    <a:pt x="2853" y="247"/>
                  </a:cubicBezTo>
                  <a:lnTo>
                    <a:pt x="2809" y="95"/>
                  </a:lnTo>
                  <a:lnTo>
                    <a:pt x="2809" y="95"/>
                  </a:lnTo>
                  <a:cubicBezTo>
                    <a:pt x="2909" y="77"/>
                    <a:pt x="3008" y="64"/>
                    <a:pt x="3108" y="57"/>
                  </a:cubicBezTo>
                  <a:cubicBezTo>
                    <a:pt x="3148" y="55"/>
                    <a:pt x="3188" y="53"/>
                    <a:pt x="3228" y="53"/>
                  </a:cubicBezTo>
                  <a:close/>
                  <a:moveTo>
                    <a:pt x="3189" y="1"/>
                  </a:moveTo>
                  <a:cubicBezTo>
                    <a:pt x="3161" y="1"/>
                    <a:pt x="3134" y="3"/>
                    <a:pt x="3108" y="6"/>
                  </a:cubicBezTo>
                  <a:cubicBezTo>
                    <a:pt x="2992" y="13"/>
                    <a:pt x="2882" y="28"/>
                    <a:pt x="2773" y="50"/>
                  </a:cubicBezTo>
                  <a:cubicBezTo>
                    <a:pt x="2758" y="57"/>
                    <a:pt x="2751" y="72"/>
                    <a:pt x="2758" y="86"/>
                  </a:cubicBezTo>
                  <a:lnTo>
                    <a:pt x="2798" y="222"/>
                  </a:lnTo>
                  <a:lnTo>
                    <a:pt x="2798" y="222"/>
                  </a:lnTo>
                  <a:cubicBezTo>
                    <a:pt x="2624" y="180"/>
                    <a:pt x="2444" y="158"/>
                    <a:pt x="2265" y="158"/>
                  </a:cubicBezTo>
                  <a:cubicBezTo>
                    <a:pt x="2200" y="158"/>
                    <a:pt x="2136" y="161"/>
                    <a:pt x="2072" y="167"/>
                  </a:cubicBezTo>
                  <a:cubicBezTo>
                    <a:pt x="1941" y="174"/>
                    <a:pt x="1810" y="196"/>
                    <a:pt x="1686" y="218"/>
                  </a:cubicBezTo>
                  <a:cubicBezTo>
                    <a:pt x="1554" y="247"/>
                    <a:pt x="1430" y="276"/>
                    <a:pt x="1306" y="327"/>
                  </a:cubicBezTo>
                  <a:cubicBezTo>
                    <a:pt x="1066" y="422"/>
                    <a:pt x="839" y="553"/>
                    <a:pt x="628" y="707"/>
                  </a:cubicBezTo>
                  <a:cubicBezTo>
                    <a:pt x="526" y="780"/>
                    <a:pt x="424" y="867"/>
                    <a:pt x="321" y="947"/>
                  </a:cubicBezTo>
                  <a:cubicBezTo>
                    <a:pt x="270" y="991"/>
                    <a:pt x="227" y="1049"/>
                    <a:pt x="183" y="1093"/>
                  </a:cubicBezTo>
                  <a:cubicBezTo>
                    <a:pt x="154" y="1118"/>
                    <a:pt x="121" y="1149"/>
                    <a:pt x="85" y="1166"/>
                  </a:cubicBezTo>
                  <a:lnTo>
                    <a:pt x="85" y="1166"/>
                  </a:lnTo>
                  <a:cubicBezTo>
                    <a:pt x="67" y="1159"/>
                    <a:pt x="48" y="1152"/>
                    <a:pt x="30" y="1144"/>
                  </a:cubicBezTo>
                  <a:lnTo>
                    <a:pt x="25" y="1179"/>
                  </a:lnTo>
                  <a:lnTo>
                    <a:pt x="25" y="1179"/>
                  </a:lnTo>
                  <a:cubicBezTo>
                    <a:pt x="20" y="1177"/>
                    <a:pt x="15" y="1174"/>
                    <a:pt x="12" y="1174"/>
                  </a:cubicBezTo>
                  <a:cubicBezTo>
                    <a:pt x="9" y="1174"/>
                    <a:pt x="8" y="1176"/>
                    <a:pt x="8" y="1181"/>
                  </a:cubicBezTo>
                  <a:cubicBezTo>
                    <a:pt x="0" y="1195"/>
                    <a:pt x="8" y="1188"/>
                    <a:pt x="22" y="1195"/>
                  </a:cubicBezTo>
                  <a:cubicBezTo>
                    <a:pt x="95" y="1225"/>
                    <a:pt x="168" y="1254"/>
                    <a:pt x="248" y="1276"/>
                  </a:cubicBezTo>
                  <a:cubicBezTo>
                    <a:pt x="321" y="1297"/>
                    <a:pt x="394" y="1319"/>
                    <a:pt x="475" y="1341"/>
                  </a:cubicBezTo>
                  <a:cubicBezTo>
                    <a:pt x="628" y="1370"/>
                    <a:pt x="781" y="1407"/>
                    <a:pt x="942" y="1429"/>
                  </a:cubicBezTo>
                  <a:lnTo>
                    <a:pt x="1058" y="1443"/>
                  </a:lnTo>
                  <a:lnTo>
                    <a:pt x="1182" y="1451"/>
                  </a:lnTo>
                  <a:cubicBezTo>
                    <a:pt x="1222" y="1454"/>
                    <a:pt x="1261" y="1456"/>
                    <a:pt x="1299" y="1456"/>
                  </a:cubicBezTo>
                  <a:cubicBezTo>
                    <a:pt x="1337" y="1456"/>
                    <a:pt x="1376" y="1454"/>
                    <a:pt x="1416" y="1451"/>
                  </a:cubicBezTo>
                  <a:cubicBezTo>
                    <a:pt x="1496" y="1451"/>
                    <a:pt x="1576" y="1443"/>
                    <a:pt x="1656" y="1429"/>
                  </a:cubicBezTo>
                  <a:cubicBezTo>
                    <a:pt x="1723" y="1423"/>
                    <a:pt x="1789" y="1412"/>
                    <a:pt x="1852" y="1400"/>
                  </a:cubicBezTo>
                  <a:lnTo>
                    <a:pt x="1852" y="1400"/>
                  </a:lnTo>
                  <a:lnTo>
                    <a:pt x="1802" y="1597"/>
                  </a:lnTo>
                  <a:cubicBezTo>
                    <a:pt x="1795" y="1611"/>
                    <a:pt x="1810" y="1626"/>
                    <a:pt x="1832" y="1626"/>
                  </a:cubicBezTo>
                  <a:cubicBezTo>
                    <a:pt x="2050" y="1611"/>
                    <a:pt x="2262" y="1567"/>
                    <a:pt x="2466" y="1502"/>
                  </a:cubicBezTo>
                  <a:cubicBezTo>
                    <a:pt x="2671" y="1436"/>
                    <a:pt x="2875" y="1363"/>
                    <a:pt x="3079" y="1276"/>
                  </a:cubicBezTo>
                  <a:cubicBezTo>
                    <a:pt x="3276" y="1203"/>
                    <a:pt x="3473" y="1101"/>
                    <a:pt x="3648" y="969"/>
                  </a:cubicBezTo>
                  <a:cubicBezTo>
                    <a:pt x="3736" y="904"/>
                    <a:pt x="3816" y="831"/>
                    <a:pt x="3882" y="743"/>
                  </a:cubicBezTo>
                  <a:cubicBezTo>
                    <a:pt x="3947" y="648"/>
                    <a:pt x="3991" y="546"/>
                    <a:pt x="4006" y="437"/>
                  </a:cubicBezTo>
                  <a:cubicBezTo>
                    <a:pt x="4006" y="422"/>
                    <a:pt x="3998" y="415"/>
                    <a:pt x="3991" y="415"/>
                  </a:cubicBezTo>
                  <a:cubicBezTo>
                    <a:pt x="3991" y="415"/>
                    <a:pt x="3991" y="415"/>
                    <a:pt x="3991" y="415"/>
                  </a:cubicBezTo>
                  <a:lnTo>
                    <a:pt x="3991" y="415"/>
                  </a:lnTo>
                  <a:cubicBezTo>
                    <a:pt x="3994" y="410"/>
                    <a:pt x="3996" y="405"/>
                    <a:pt x="3991" y="400"/>
                  </a:cubicBezTo>
                  <a:cubicBezTo>
                    <a:pt x="3969" y="349"/>
                    <a:pt x="3933" y="298"/>
                    <a:pt x="3896" y="262"/>
                  </a:cubicBezTo>
                  <a:cubicBezTo>
                    <a:pt x="3852" y="218"/>
                    <a:pt x="3809" y="181"/>
                    <a:pt x="3765" y="152"/>
                  </a:cubicBezTo>
                  <a:cubicBezTo>
                    <a:pt x="3663" y="86"/>
                    <a:pt x="3561" y="43"/>
                    <a:pt x="3444" y="21"/>
                  </a:cubicBezTo>
                  <a:cubicBezTo>
                    <a:pt x="3386" y="13"/>
                    <a:pt x="3334" y="6"/>
                    <a:pt x="3276" y="6"/>
                  </a:cubicBezTo>
                  <a:cubicBezTo>
                    <a:pt x="3247" y="3"/>
                    <a:pt x="3218" y="1"/>
                    <a:pt x="318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>
              <a:off x="-1389990" y="889891"/>
              <a:ext cx="674771" cy="133709"/>
            </a:xfrm>
            <a:custGeom>
              <a:avLst/>
              <a:gdLst/>
              <a:ahLst/>
              <a:cxnLst/>
              <a:rect l="l" t="t" r="r" b="b"/>
              <a:pathLst>
                <a:path w="3926" h="778" extrusionOk="0">
                  <a:moveTo>
                    <a:pt x="3903" y="1"/>
                  </a:moveTo>
                  <a:cubicBezTo>
                    <a:pt x="3901" y="1"/>
                    <a:pt x="3899" y="2"/>
                    <a:pt x="3896" y="4"/>
                  </a:cubicBezTo>
                  <a:cubicBezTo>
                    <a:pt x="3896" y="4"/>
                    <a:pt x="3838" y="26"/>
                    <a:pt x="3743" y="69"/>
                  </a:cubicBezTo>
                  <a:cubicBezTo>
                    <a:pt x="3641" y="113"/>
                    <a:pt x="3495" y="172"/>
                    <a:pt x="3320" y="230"/>
                  </a:cubicBezTo>
                  <a:cubicBezTo>
                    <a:pt x="3233" y="266"/>
                    <a:pt x="3138" y="296"/>
                    <a:pt x="3036" y="325"/>
                  </a:cubicBezTo>
                  <a:cubicBezTo>
                    <a:pt x="2926" y="347"/>
                    <a:pt x="2817" y="369"/>
                    <a:pt x="2707" y="376"/>
                  </a:cubicBezTo>
                  <a:cubicBezTo>
                    <a:pt x="2591" y="390"/>
                    <a:pt x="2474" y="427"/>
                    <a:pt x="2350" y="449"/>
                  </a:cubicBezTo>
                  <a:cubicBezTo>
                    <a:pt x="2233" y="471"/>
                    <a:pt x="2109" y="493"/>
                    <a:pt x="1985" y="514"/>
                  </a:cubicBezTo>
                  <a:cubicBezTo>
                    <a:pt x="1868" y="544"/>
                    <a:pt x="1744" y="565"/>
                    <a:pt x="1620" y="573"/>
                  </a:cubicBezTo>
                  <a:cubicBezTo>
                    <a:pt x="1496" y="580"/>
                    <a:pt x="1380" y="609"/>
                    <a:pt x="1270" y="631"/>
                  </a:cubicBezTo>
                  <a:cubicBezTo>
                    <a:pt x="1153" y="646"/>
                    <a:pt x="1044" y="660"/>
                    <a:pt x="934" y="675"/>
                  </a:cubicBezTo>
                  <a:cubicBezTo>
                    <a:pt x="832" y="690"/>
                    <a:pt x="723" y="682"/>
                    <a:pt x="635" y="690"/>
                  </a:cubicBezTo>
                  <a:cubicBezTo>
                    <a:pt x="453" y="704"/>
                    <a:pt x="292" y="719"/>
                    <a:pt x="190" y="726"/>
                  </a:cubicBezTo>
                  <a:lnTo>
                    <a:pt x="15" y="733"/>
                  </a:lnTo>
                  <a:cubicBezTo>
                    <a:pt x="8" y="733"/>
                    <a:pt x="1" y="741"/>
                    <a:pt x="1" y="748"/>
                  </a:cubicBezTo>
                  <a:cubicBezTo>
                    <a:pt x="1" y="755"/>
                    <a:pt x="8" y="762"/>
                    <a:pt x="15" y="762"/>
                  </a:cubicBezTo>
                  <a:cubicBezTo>
                    <a:pt x="15" y="762"/>
                    <a:pt x="81" y="777"/>
                    <a:pt x="190" y="777"/>
                  </a:cubicBezTo>
                  <a:cubicBezTo>
                    <a:pt x="336" y="777"/>
                    <a:pt x="489" y="777"/>
                    <a:pt x="643" y="770"/>
                  </a:cubicBezTo>
                  <a:cubicBezTo>
                    <a:pt x="738" y="762"/>
                    <a:pt x="840" y="741"/>
                    <a:pt x="942" y="726"/>
                  </a:cubicBezTo>
                  <a:lnTo>
                    <a:pt x="1277" y="690"/>
                  </a:lnTo>
                  <a:cubicBezTo>
                    <a:pt x="1401" y="675"/>
                    <a:pt x="1518" y="660"/>
                    <a:pt x="1635" y="638"/>
                  </a:cubicBezTo>
                  <a:cubicBezTo>
                    <a:pt x="1752" y="602"/>
                    <a:pt x="1876" y="587"/>
                    <a:pt x="2000" y="573"/>
                  </a:cubicBezTo>
                  <a:cubicBezTo>
                    <a:pt x="2124" y="558"/>
                    <a:pt x="2240" y="536"/>
                    <a:pt x="2364" y="514"/>
                  </a:cubicBezTo>
                  <a:cubicBezTo>
                    <a:pt x="2481" y="500"/>
                    <a:pt x="2605" y="478"/>
                    <a:pt x="2722" y="449"/>
                  </a:cubicBezTo>
                  <a:cubicBezTo>
                    <a:pt x="2831" y="420"/>
                    <a:pt x="2941" y="390"/>
                    <a:pt x="3043" y="361"/>
                  </a:cubicBezTo>
                  <a:cubicBezTo>
                    <a:pt x="3145" y="332"/>
                    <a:pt x="3247" y="310"/>
                    <a:pt x="3335" y="281"/>
                  </a:cubicBezTo>
                  <a:cubicBezTo>
                    <a:pt x="3481" y="237"/>
                    <a:pt x="3627" y="179"/>
                    <a:pt x="3758" y="113"/>
                  </a:cubicBezTo>
                  <a:cubicBezTo>
                    <a:pt x="3809" y="91"/>
                    <a:pt x="3845" y="69"/>
                    <a:pt x="3875" y="55"/>
                  </a:cubicBezTo>
                  <a:lnTo>
                    <a:pt x="3911" y="33"/>
                  </a:lnTo>
                  <a:cubicBezTo>
                    <a:pt x="3918" y="26"/>
                    <a:pt x="3926" y="18"/>
                    <a:pt x="3918" y="11"/>
                  </a:cubicBezTo>
                  <a:cubicBezTo>
                    <a:pt x="3913" y="6"/>
                    <a:pt x="3908" y="1"/>
                    <a:pt x="390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>
              <a:off x="-1064813" y="848815"/>
              <a:ext cx="157779" cy="238373"/>
            </a:xfrm>
            <a:custGeom>
              <a:avLst/>
              <a:gdLst/>
              <a:ahLst/>
              <a:cxnLst/>
              <a:rect l="l" t="t" r="r" b="b"/>
              <a:pathLst>
                <a:path w="918" h="1387" extrusionOk="0">
                  <a:moveTo>
                    <a:pt x="26" y="0"/>
                  </a:moveTo>
                  <a:cubicBezTo>
                    <a:pt x="13" y="0"/>
                    <a:pt x="1" y="13"/>
                    <a:pt x="13" y="31"/>
                  </a:cubicBezTo>
                  <a:cubicBezTo>
                    <a:pt x="137" y="155"/>
                    <a:pt x="275" y="279"/>
                    <a:pt x="414" y="396"/>
                  </a:cubicBezTo>
                  <a:cubicBezTo>
                    <a:pt x="487" y="447"/>
                    <a:pt x="560" y="505"/>
                    <a:pt x="640" y="556"/>
                  </a:cubicBezTo>
                  <a:cubicBezTo>
                    <a:pt x="677" y="578"/>
                    <a:pt x="713" y="608"/>
                    <a:pt x="750" y="629"/>
                  </a:cubicBezTo>
                  <a:cubicBezTo>
                    <a:pt x="782" y="651"/>
                    <a:pt x="811" y="669"/>
                    <a:pt x="841" y="685"/>
                  </a:cubicBezTo>
                  <a:lnTo>
                    <a:pt x="841" y="685"/>
                  </a:lnTo>
                  <a:cubicBezTo>
                    <a:pt x="759" y="808"/>
                    <a:pt x="669" y="929"/>
                    <a:pt x="567" y="1038"/>
                  </a:cubicBezTo>
                  <a:cubicBezTo>
                    <a:pt x="516" y="1096"/>
                    <a:pt x="458" y="1155"/>
                    <a:pt x="399" y="1213"/>
                  </a:cubicBezTo>
                  <a:cubicBezTo>
                    <a:pt x="341" y="1264"/>
                    <a:pt x="275" y="1315"/>
                    <a:pt x="210" y="1359"/>
                  </a:cubicBezTo>
                  <a:cubicBezTo>
                    <a:pt x="210" y="1366"/>
                    <a:pt x="202" y="1374"/>
                    <a:pt x="210" y="1381"/>
                  </a:cubicBezTo>
                  <a:cubicBezTo>
                    <a:pt x="210" y="1384"/>
                    <a:pt x="213" y="1386"/>
                    <a:pt x="218" y="1386"/>
                  </a:cubicBezTo>
                  <a:cubicBezTo>
                    <a:pt x="223" y="1386"/>
                    <a:pt x="228" y="1384"/>
                    <a:pt x="232" y="1381"/>
                  </a:cubicBezTo>
                  <a:cubicBezTo>
                    <a:pt x="297" y="1337"/>
                    <a:pt x="363" y="1293"/>
                    <a:pt x="429" y="1242"/>
                  </a:cubicBezTo>
                  <a:cubicBezTo>
                    <a:pt x="487" y="1184"/>
                    <a:pt x="545" y="1125"/>
                    <a:pt x="604" y="1067"/>
                  </a:cubicBezTo>
                  <a:cubicBezTo>
                    <a:pt x="713" y="950"/>
                    <a:pt x="815" y="819"/>
                    <a:pt x="910" y="688"/>
                  </a:cubicBezTo>
                  <a:cubicBezTo>
                    <a:pt x="917" y="673"/>
                    <a:pt x="910" y="659"/>
                    <a:pt x="896" y="651"/>
                  </a:cubicBezTo>
                  <a:cubicBezTo>
                    <a:pt x="742" y="564"/>
                    <a:pt x="589" y="462"/>
                    <a:pt x="451" y="352"/>
                  </a:cubicBezTo>
                  <a:cubicBezTo>
                    <a:pt x="305" y="243"/>
                    <a:pt x="166" y="12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>
              <a:off x="-1120327" y="858268"/>
              <a:ext cx="156920" cy="239233"/>
            </a:xfrm>
            <a:custGeom>
              <a:avLst/>
              <a:gdLst/>
              <a:ahLst/>
              <a:cxnLst/>
              <a:rect l="l" t="t" r="r" b="b"/>
              <a:pathLst>
                <a:path w="913" h="1392" extrusionOk="0">
                  <a:moveTo>
                    <a:pt x="17" y="1"/>
                  </a:moveTo>
                  <a:cubicBezTo>
                    <a:pt x="14" y="1"/>
                    <a:pt x="11" y="2"/>
                    <a:pt x="7" y="5"/>
                  </a:cubicBezTo>
                  <a:cubicBezTo>
                    <a:pt x="0" y="13"/>
                    <a:pt x="0" y="20"/>
                    <a:pt x="7" y="27"/>
                  </a:cubicBezTo>
                  <a:cubicBezTo>
                    <a:pt x="132" y="159"/>
                    <a:pt x="270" y="283"/>
                    <a:pt x="409" y="392"/>
                  </a:cubicBezTo>
                  <a:cubicBezTo>
                    <a:pt x="547" y="503"/>
                    <a:pt x="693" y="601"/>
                    <a:pt x="844" y="685"/>
                  </a:cubicBezTo>
                  <a:lnTo>
                    <a:pt x="844" y="685"/>
                  </a:lnTo>
                  <a:cubicBezTo>
                    <a:pt x="755" y="809"/>
                    <a:pt x="665" y="931"/>
                    <a:pt x="562" y="1041"/>
                  </a:cubicBezTo>
                  <a:cubicBezTo>
                    <a:pt x="511" y="1100"/>
                    <a:pt x="453" y="1158"/>
                    <a:pt x="394" y="1209"/>
                  </a:cubicBezTo>
                  <a:cubicBezTo>
                    <a:pt x="336" y="1267"/>
                    <a:pt x="277" y="1319"/>
                    <a:pt x="204" y="1362"/>
                  </a:cubicBezTo>
                  <a:cubicBezTo>
                    <a:pt x="197" y="1362"/>
                    <a:pt x="197" y="1377"/>
                    <a:pt x="204" y="1384"/>
                  </a:cubicBezTo>
                  <a:cubicBezTo>
                    <a:pt x="204" y="1391"/>
                    <a:pt x="219" y="1391"/>
                    <a:pt x="226" y="1391"/>
                  </a:cubicBezTo>
                  <a:cubicBezTo>
                    <a:pt x="365" y="1304"/>
                    <a:pt x="489" y="1195"/>
                    <a:pt x="598" y="1078"/>
                  </a:cubicBezTo>
                  <a:cubicBezTo>
                    <a:pt x="708" y="954"/>
                    <a:pt x="810" y="830"/>
                    <a:pt x="905" y="691"/>
                  </a:cubicBezTo>
                  <a:cubicBezTo>
                    <a:pt x="912" y="677"/>
                    <a:pt x="905" y="662"/>
                    <a:pt x="890" y="655"/>
                  </a:cubicBezTo>
                  <a:cubicBezTo>
                    <a:pt x="817" y="611"/>
                    <a:pt x="737" y="567"/>
                    <a:pt x="664" y="516"/>
                  </a:cubicBezTo>
                  <a:cubicBezTo>
                    <a:pt x="591" y="465"/>
                    <a:pt x="518" y="414"/>
                    <a:pt x="445" y="356"/>
                  </a:cubicBezTo>
                  <a:cubicBezTo>
                    <a:pt x="299" y="246"/>
                    <a:pt x="161" y="129"/>
                    <a:pt x="29" y="13"/>
                  </a:cubicBezTo>
                  <a:cubicBezTo>
                    <a:pt x="25" y="4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>
              <a:off x="-1206262" y="892125"/>
              <a:ext cx="121170" cy="170316"/>
            </a:xfrm>
            <a:custGeom>
              <a:avLst/>
              <a:gdLst/>
              <a:ahLst/>
              <a:cxnLst/>
              <a:rect l="l" t="t" r="r" b="b"/>
              <a:pathLst>
                <a:path w="705" h="991" extrusionOk="0">
                  <a:moveTo>
                    <a:pt x="22" y="1"/>
                  </a:moveTo>
                  <a:cubicBezTo>
                    <a:pt x="10" y="1"/>
                    <a:pt x="0" y="16"/>
                    <a:pt x="11" y="27"/>
                  </a:cubicBezTo>
                  <a:cubicBezTo>
                    <a:pt x="99" y="137"/>
                    <a:pt x="201" y="246"/>
                    <a:pt x="311" y="341"/>
                  </a:cubicBezTo>
                  <a:cubicBezTo>
                    <a:pt x="412" y="435"/>
                    <a:pt x="519" y="517"/>
                    <a:pt x="633" y="593"/>
                  </a:cubicBezTo>
                  <a:lnTo>
                    <a:pt x="633" y="593"/>
                  </a:lnTo>
                  <a:cubicBezTo>
                    <a:pt x="547" y="670"/>
                    <a:pt x="461" y="741"/>
                    <a:pt x="369" y="801"/>
                  </a:cubicBezTo>
                  <a:cubicBezTo>
                    <a:pt x="318" y="837"/>
                    <a:pt x="259" y="866"/>
                    <a:pt x="208" y="888"/>
                  </a:cubicBezTo>
                  <a:cubicBezTo>
                    <a:pt x="150" y="917"/>
                    <a:pt x="92" y="939"/>
                    <a:pt x="33" y="954"/>
                  </a:cubicBezTo>
                  <a:cubicBezTo>
                    <a:pt x="26" y="961"/>
                    <a:pt x="19" y="968"/>
                    <a:pt x="19" y="976"/>
                  </a:cubicBezTo>
                  <a:cubicBezTo>
                    <a:pt x="19" y="983"/>
                    <a:pt x="33" y="990"/>
                    <a:pt x="41" y="990"/>
                  </a:cubicBezTo>
                  <a:cubicBezTo>
                    <a:pt x="99" y="976"/>
                    <a:pt x="165" y="961"/>
                    <a:pt x="223" y="932"/>
                  </a:cubicBezTo>
                  <a:cubicBezTo>
                    <a:pt x="281" y="910"/>
                    <a:pt x="340" y="873"/>
                    <a:pt x="391" y="844"/>
                  </a:cubicBezTo>
                  <a:cubicBezTo>
                    <a:pt x="500" y="771"/>
                    <a:pt x="602" y="691"/>
                    <a:pt x="697" y="604"/>
                  </a:cubicBezTo>
                  <a:cubicBezTo>
                    <a:pt x="704" y="589"/>
                    <a:pt x="697" y="574"/>
                    <a:pt x="683" y="567"/>
                  </a:cubicBezTo>
                  <a:cubicBezTo>
                    <a:pt x="624" y="531"/>
                    <a:pt x="559" y="487"/>
                    <a:pt x="500" y="450"/>
                  </a:cubicBezTo>
                  <a:cubicBezTo>
                    <a:pt x="449" y="407"/>
                    <a:pt x="391" y="363"/>
                    <a:pt x="332" y="312"/>
                  </a:cubicBezTo>
                  <a:cubicBezTo>
                    <a:pt x="223" y="217"/>
                    <a:pt x="121" y="122"/>
                    <a:pt x="26" y="13"/>
                  </a:cubicBezTo>
                  <a:lnTo>
                    <a:pt x="33" y="5"/>
                  </a:ln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>
              <a:off x="-1270884" y="919624"/>
              <a:ext cx="116873" cy="141443"/>
            </a:xfrm>
            <a:custGeom>
              <a:avLst/>
              <a:gdLst/>
              <a:ahLst/>
              <a:cxnLst/>
              <a:rect l="l" t="t" r="r" b="b"/>
              <a:pathLst>
                <a:path w="680" h="823" extrusionOk="0">
                  <a:moveTo>
                    <a:pt x="63" y="0"/>
                  </a:moveTo>
                  <a:cubicBezTo>
                    <a:pt x="59" y="0"/>
                    <a:pt x="55" y="2"/>
                    <a:pt x="52" y="6"/>
                  </a:cubicBezTo>
                  <a:cubicBezTo>
                    <a:pt x="45" y="13"/>
                    <a:pt x="45" y="20"/>
                    <a:pt x="52" y="28"/>
                  </a:cubicBezTo>
                  <a:cubicBezTo>
                    <a:pt x="132" y="123"/>
                    <a:pt x="227" y="203"/>
                    <a:pt x="329" y="283"/>
                  </a:cubicBezTo>
                  <a:cubicBezTo>
                    <a:pt x="415" y="349"/>
                    <a:pt x="507" y="415"/>
                    <a:pt x="600" y="476"/>
                  </a:cubicBezTo>
                  <a:lnTo>
                    <a:pt x="600" y="476"/>
                  </a:lnTo>
                  <a:cubicBezTo>
                    <a:pt x="519" y="545"/>
                    <a:pt x="428" y="603"/>
                    <a:pt x="336" y="655"/>
                  </a:cubicBezTo>
                  <a:cubicBezTo>
                    <a:pt x="285" y="684"/>
                    <a:pt x="234" y="706"/>
                    <a:pt x="183" y="735"/>
                  </a:cubicBezTo>
                  <a:cubicBezTo>
                    <a:pt x="154" y="743"/>
                    <a:pt x="125" y="757"/>
                    <a:pt x="96" y="765"/>
                  </a:cubicBezTo>
                  <a:cubicBezTo>
                    <a:pt x="74" y="772"/>
                    <a:pt x="45" y="779"/>
                    <a:pt x="15" y="786"/>
                  </a:cubicBezTo>
                  <a:cubicBezTo>
                    <a:pt x="8" y="794"/>
                    <a:pt x="1" y="801"/>
                    <a:pt x="1" y="808"/>
                  </a:cubicBezTo>
                  <a:cubicBezTo>
                    <a:pt x="1" y="816"/>
                    <a:pt x="8" y="823"/>
                    <a:pt x="23" y="823"/>
                  </a:cubicBezTo>
                  <a:cubicBezTo>
                    <a:pt x="139" y="801"/>
                    <a:pt x="256" y="757"/>
                    <a:pt x="366" y="699"/>
                  </a:cubicBezTo>
                  <a:cubicBezTo>
                    <a:pt x="468" y="641"/>
                    <a:pt x="570" y="575"/>
                    <a:pt x="665" y="495"/>
                  </a:cubicBezTo>
                  <a:lnTo>
                    <a:pt x="672" y="487"/>
                  </a:lnTo>
                  <a:cubicBezTo>
                    <a:pt x="679" y="480"/>
                    <a:pt x="679" y="458"/>
                    <a:pt x="665" y="451"/>
                  </a:cubicBezTo>
                  <a:cubicBezTo>
                    <a:pt x="614" y="422"/>
                    <a:pt x="562" y="385"/>
                    <a:pt x="511" y="349"/>
                  </a:cubicBezTo>
                  <a:cubicBezTo>
                    <a:pt x="460" y="320"/>
                    <a:pt x="409" y="283"/>
                    <a:pt x="358" y="247"/>
                  </a:cubicBezTo>
                  <a:cubicBezTo>
                    <a:pt x="263" y="174"/>
                    <a:pt x="169" y="93"/>
                    <a:pt x="81" y="6"/>
                  </a:cubicBezTo>
                  <a:lnTo>
                    <a:pt x="74" y="6"/>
                  </a:lnTo>
                  <a:cubicBezTo>
                    <a:pt x="70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>
              <a:off x="-919755" y="830597"/>
              <a:ext cx="118076" cy="201423"/>
            </a:xfrm>
            <a:custGeom>
              <a:avLst/>
              <a:gdLst/>
              <a:ahLst/>
              <a:cxnLst/>
              <a:rect l="l" t="t" r="r" b="b"/>
              <a:pathLst>
                <a:path w="687" h="1172" extrusionOk="0">
                  <a:moveTo>
                    <a:pt x="19" y="0"/>
                  </a:moveTo>
                  <a:cubicBezTo>
                    <a:pt x="13" y="0"/>
                    <a:pt x="8" y="2"/>
                    <a:pt x="8" y="6"/>
                  </a:cubicBezTo>
                  <a:cubicBezTo>
                    <a:pt x="0" y="13"/>
                    <a:pt x="0" y="20"/>
                    <a:pt x="8" y="28"/>
                  </a:cubicBezTo>
                  <a:cubicBezTo>
                    <a:pt x="103" y="137"/>
                    <a:pt x="205" y="239"/>
                    <a:pt x="307" y="334"/>
                  </a:cubicBezTo>
                  <a:cubicBezTo>
                    <a:pt x="358" y="385"/>
                    <a:pt x="409" y="429"/>
                    <a:pt x="467" y="480"/>
                  </a:cubicBezTo>
                  <a:cubicBezTo>
                    <a:pt x="514" y="527"/>
                    <a:pt x="573" y="561"/>
                    <a:pt x="627" y="594"/>
                  </a:cubicBezTo>
                  <a:lnTo>
                    <a:pt x="627" y="594"/>
                  </a:lnTo>
                  <a:cubicBezTo>
                    <a:pt x="585" y="690"/>
                    <a:pt x="537" y="786"/>
                    <a:pt x="482" y="881"/>
                  </a:cubicBezTo>
                  <a:cubicBezTo>
                    <a:pt x="431" y="976"/>
                    <a:pt x="358" y="1064"/>
                    <a:pt x="278" y="1144"/>
                  </a:cubicBezTo>
                  <a:cubicBezTo>
                    <a:pt x="278" y="1151"/>
                    <a:pt x="278" y="1159"/>
                    <a:pt x="278" y="1166"/>
                  </a:cubicBezTo>
                  <a:cubicBezTo>
                    <a:pt x="281" y="1169"/>
                    <a:pt x="287" y="1171"/>
                    <a:pt x="292" y="1171"/>
                  </a:cubicBezTo>
                  <a:cubicBezTo>
                    <a:pt x="298" y="1171"/>
                    <a:pt x="303" y="1169"/>
                    <a:pt x="307" y="1166"/>
                  </a:cubicBezTo>
                  <a:cubicBezTo>
                    <a:pt x="394" y="1093"/>
                    <a:pt x="467" y="998"/>
                    <a:pt x="526" y="903"/>
                  </a:cubicBezTo>
                  <a:cubicBezTo>
                    <a:pt x="584" y="801"/>
                    <a:pt x="635" y="699"/>
                    <a:pt x="686" y="589"/>
                  </a:cubicBezTo>
                  <a:cubicBezTo>
                    <a:pt x="686" y="582"/>
                    <a:pt x="686" y="568"/>
                    <a:pt x="672" y="560"/>
                  </a:cubicBezTo>
                  <a:cubicBezTo>
                    <a:pt x="555" y="480"/>
                    <a:pt x="446" y="392"/>
                    <a:pt x="343" y="298"/>
                  </a:cubicBezTo>
                  <a:cubicBezTo>
                    <a:pt x="241" y="203"/>
                    <a:pt x="139" y="101"/>
                    <a:pt x="30" y="6"/>
                  </a:cubicBezTo>
                  <a:cubicBezTo>
                    <a:pt x="30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>
              <a:off x="-857023" y="819425"/>
              <a:ext cx="110514" cy="184924"/>
            </a:xfrm>
            <a:custGeom>
              <a:avLst/>
              <a:gdLst/>
              <a:ahLst/>
              <a:cxnLst/>
              <a:rect l="l" t="t" r="r" b="b"/>
              <a:pathLst>
                <a:path w="643" h="1076" extrusionOk="0">
                  <a:moveTo>
                    <a:pt x="18" y="0"/>
                  </a:moveTo>
                  <a:cubicBezTo>
                    <a:pt x="13" y="0"/>
                    <a:pt x="8" y="4"/>
                    <a:pt x="8" y="12"/>
                  </a:cubicBezTo>
                  <a:cubicBezTo>
                    <a:pt x="0" y="20"/>
                    <a:pt x="0" y="27"/>
                    <a:pt x="8" y="34"/>
                  </a:cubicBezTo>
                  <a:cubicBezTo>
                    <a:pt x="95" y="129"/>
                    <a:pt x="190" y="224"/>
                    <a:pt x="285" y="312"/>
                  </a:cubicBezTo>
                  <a:cubicBezTo>
                    <a:pt x="329" y="355"/>
                    <a:pt x="380" y="406"/>
                    <a:pt x="431" y="443"/>
                  </a:cubicBezTo>
                  <a:cubicBezTo>
                    <a:pt x="475" y="487"/>
                    <a:pt x="525" y="520"/>
                    <a:pt x="575" y="552"/>
                  </a:cubicBezTo>
                  <a:lnTo>
                    <a:pt x="575" y="552"/>
                  </a:lnTo>
                  <a:cubicBezTo>
                    <a:pt x="540" y="639"/>
                    <a:pt x="492" y="720"/>
                    <a:pt x="445" y="800"/>
                  </a:cubicBezTo>
                  <a:cubicBezTo>
                    <a:pt x="394" y="895"/>
                    <a:pt x="329" y="975"/>
                    <a:pt x="256" y="1041"/>
                  </a:cubicBezTo>
                  <a:cubicBezTo>
                    <a:pt x="248" y="1048"/>
                    <a:pt x="248" y="1063"/>
                    <a:pt x="256" y="1070"/>
                  </a:cubicBezTo>
                  <a:cubicBezTo>
                    <a:pt x="259" y="1074"/>
                    <a:pt x="265" y="1076"/>
                    <a:pt x="270" y="1076"/>
                  </a:cubicBezTo>
                  <a:cubicBezTo>
                    <a:pt x="276" y="1076"/>
                    <a:pt x="281" y="1074"/>
                    <a:pt x="285" y="1070"/>
                  </a:cubicBezTo>
                  <a:cubicBezTo>
                    <a:pt x="365" y="997"/>
                    <a:pt x="431" y="917"/>
                    <a:pt x="489" y="822"/>
                  </a:cubicBezTo>
                  <a:cubicBezTo>
                    <a:pt x="547" y="735"/>
                    <a:pt x="598" y="640"/>
                    <a:pt x="635" y="545"/>
                  </a:cubicBezTo>
                  <a:cubicBezTo>
                    <a:pt x="642" y="530"/>
                    <a:pt x="635" y="516"/>
                    <a:pt x="628" y="509"/>
                  </a:cubicBezTo>
                  <a:cubicBezTo>
                    <a:pt x="518" y="443"/>
                    <a:pt x="416" y="363"/>
                    <a:pt x="321" y="275"/>
                  </a:cubicBezTo>
                  <a:cubicBezTo>
                    <a:pt x="226" y="188"/>
                    <a:pt x="124" y="100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9" name="Google Shape;4169;p29"/>
          <p:cNvGrpSpPr/>
          <p:nvPr/>
        </p:nvGrpSpPr>
        <p:grpSpPr>
          <a:xfrm rot="-4002507" flipH="1">
            <a:off x="6658189" y="1946061"/>
            <a:ext cx="534922" cy="217108"/>
            <a:chOff x="-1403740" y="819254"/>
            <a:chExt cx="688521" cy="279448"/>
          </a:xfrm>
        </p:grpSpPr>
        <p:sp>
          <p:nvSpPr>
            <p:cNvPr id="4170" name="Google Shape;4170;p29"/>
            <p:cNvSpPr/>
            <p:nvPr/>
          </p:nvSpPr>
          <p:spPr>
            <a:xfrm>
              <a:off x="-1403740" y="819254"/>
              <a:ext cx="688521" cy="279448"/>
            </a:xfrm>
            <a:custGeom>
              <a:avLst/>
              <a:gdLst/>
              <a:ahLst/>
              <a:cxnLst/>
              <a:rect l="l" t="t" r="r" b="b"/>
              <a:pathLst>
                <a:path w="4006" h="1626" extrusionOk="0">
                  <a:moveTo>
                    <a:pt x="3228" y="53"/>
                  </a:moveTo>
                  <a:cubicBezTo>
                    <a:pt x="3298" y="53"/>
                    <a:pt x="3367" y="58"/>
                    <a:pt x="3437" y="72"/>
                  </a:cubicBezTo>
                  <a:cubicBezTo>
                    <a:pt x="3546" y="86"/>
                    <a:pt x="3648" y="123"/>
                    <a:pt x="3743" y="181"/>
                  </a:cubicBezTo>
                  <a:cubicBezTo>
                    <a:pt x="3787" y="210"/>
                    <a:pt x="3831" y="247"/>
                    <a:pt x="3867" y="283"/>
                  </a:cubicBezTo>
                  <a:cubicBezTo>
                    <a:pt x="3904" y="320"/>
                    <a:pt x="3940" y="364"/>
                    <a:pt x="3969" y="415"/>
                  </a:cubicBezTo>
                  <a:cubicBezTo>
                    <a:pt x="3969" y="420"/>
                    <a:pt x="3973" y="421"/>
                    <a:pt x="3977" y="422"/>
                  </a:cubicBezTo>
                  <a:lnTo>
                    <a:pt x="3977" y="422"/>
                  </a:lnTo>
                  <a:cubicBezTo>
                    <a:pt x="3974" y="424"/>
                    <a:pt x="3972" y="427"/>
                    <a:pt x="3969" y="429"/>
                  </a:cubicBezTo>
                  <a:cubicBezTo>
                    <a:pt x="3955" y="531"/>
                    <a:pt x="3911" y="634"/>
                    <a:pt x="3845" y="714"/>
                  </a:cubicBezTo>
                  <a:cubicBezTo>
                    <a:pt x="3772" y="794"/>
                    <a:pt x="3692" y="860"/>
                    <a:pt x="3604" y="918"/>
                  </a:cubicBezTo>
                  <a:cubicBezTo>
                    <a:pt x="3429" y="1035"/>
                    <a:pt x="3240" y="1130"/>
                    <a:pt x="3035" y="1203"/>
                  </a:cubicBezTo>
                  <a:lnTo>
                    <a:pt x="2736" y="1319"/>
                  </a:lnTo>
                  <a:cubicBezTo>
                    <a:pt x="2641" y="1363"/>
                    <a:pt x="2539" y="1400"/>
                    <a:pt x="2437" y="1436"/>
                  </a:cubicBezTo>
                  <a:cubicBezTo>
                    <a:pt x="2252" y="1505"/>
                    <a:pt x="2055" y="1547"/>
                    <a:pt x="1856" y="1564"/>
                  </a:cubicBezTo>
                  <a:lnTo>
                    <a:pt x="1856" y="1564"/>
                  </a:lnTo>
                  <a:lnTo>
                    <a:pt x="1905" y="1370"/>
                  </a:lnTo>
                  <a:cubicBezTo>
                    <a:pt x="1905" y="1363"/>
                    <a:pt x="1905" y="1363"/>
                    <a:pt x="1905" y="1356"/>
                  </a:cubicBezTo>
                  <a:cubicBezTo>
                    <a:pt x="1905" y="1344"/>
                    <a:pt x="1895" y="1332"/>
                    <a:pt x="1883" y="1332"/>
                  </a:cubicBezTo>
                  <a:cubicBezTo>
                    <a:pt x="1881" y="1332"/>
                    <a:pt x="1878" y="1333"/>
                    <a:pt x="1875" y="1334"/>
                  </a:cubicBezTo>
                  <a:cubicBezTo>
                    <a:pt x="1795" y="1349"/>
                    <a:pt x="1722" y="1356"/>
                    <a:pt x="1642" y="1363"/>
                  </a:cubicBezTo>
                  <a:cubicBezTo>
                    <a:pt x="1562" y="1370"/>
                    <a:pt x="1481" y="1378"/>
                    <a:pt x="1408" y="1378"/>
                  </a:cubicBezTo>
                  <a:lnTo>
                    <a:pt x="1175" y="1378"/>
                  </a:lnTo>
                  <a:lnTo>
                    <a:pt x="942" y="1363"/>
                  </a:lnTo>
                  <a:cubicBezTo>
                    <a:pt x="861" y="1356"/>
                    <a:pt x="781" y="1349"/>
                    <a:pt x="708" y="1341"/>
                  </a:cubicBezTo>
                  <a:lnTo>
                    <a:pt x="591" y="1319"/>
                  </a:lnTo>
                  <a:lnTo>
                    <a:pt x="475" y="1290"/>
                  </a:lnTo>
                  <a:cubicBezTo>
                    <a:pt x="402" y="1276"/>
                    <a:pt x="329" y="1254"/>
                    <a:pt x="248" y="1225"/>
                  </a:cubicBezTo>
                  <a:cubicBezTo>
                    <a:pt x="204" y="1211"/>
                    <a:pt x="160" y="1195"/>
                    <a:pt x="116" y="1178"/>
                  </a:cubicBezTo>
                  <a:lnTo>
                    <a:pt x="116" y="1178"/>
                  </a:lnTo>
                  <a:cubicBezTo>
                    <a:pt x="151" y="1165"/>
                    <a:pt x="184" y="1143"/>
                    <a:pt x="212" y="1115"/>
                  </a:cubicBezTo>
                  <a:cubicBezTo>
                    <a:pt x="270" y="1071"/>
                    <a:pt x="307" y="1028"/>
                    <a:pt x="358" y="991"/>
                  </a:cubicBezTo>
                  <a:cubicBezTo>
                    <a:pt x="453" y="904"/>
                    <a:pt x="555" y="831"/>
                    <a:pt x="657" y="758"/>
                  </a:cubicBezTo>
                  <a:cubicBezTo>
                    <a:pt x="766" y="685"/>
                    <a:pt x="876" y="619"/>
                    <a:pt x="985" y="561"/>
                  </a:cubicBezTo>
                  <a:cubicBezTo>
                    <a:pt x="1095" y="502"/>
                    <a:pt x="1211" y="444"/>
                    <a:pt x="1328" y="400"/>
                  </a:cubicBezTo>
                  <a:cubicBezTo>
                    <a:pt x="1394" y="378"/>
                    <a:pt x="1452" y="356"/>
                    <a:pt x="1511" y="334"/>
                  </a:cubicBezTo>
                  <a:cubicBezTo>
                    <a:pt x="1576" y="313"/>
                    <a:pt x="1635" y="291"/>
                    <a:pt x="1693" y="276"/>
                  </a:cubicBezTo>
                  <a:cubicBezTo>
                    <a:pt x="1817" y="240"/>
                    <a:pt x="1941" y="218"/>
                    <a:pt x="2072" y="210"/>
                  </a:cubicBezTo>
                  <a:cubicBezTo>
                    <a:pt x="2134" y="205"/>
                    <a:pt x="2197" y="202"/>
                    <a:pt x="2260" y="202"/>
                  </a:cubicBezTo>
                  <a:cubicBezTo>
                    <a:pt x="2448" y="202"/>
                    <a:pt x="2638" y="227"/>
                    <a:pt x="2824" y="276"/>
                  </a:cubicBezTo>
                  <a:lnTo>
                    <a:pt x="2838" y="276"/>
                  </a:lnTo>
                  <a:cubicBezTo>
                    <a:pt x="2853" y="276"/>
                    <a:pt x="2860" y="262"/>
                    <a:pt x="2853" y="247"/>
                  </a:cubicBezTo>
                  <a:lnTo>
                    <a:pt x="2809" y="95"/>
                  </a:lnTo>
                  <a:lnTo>
                    <a:pt x="2809" y="95"/>
                  </a:lnTo>
                  <a:cubicBezTo>
                    <a:pt x="2909" y="77"/>
                    <a:pt x="3008" y="64"/>
                    <a:pt x="3108" y="57"/>
                  </a:cubicBezTo>
                  <a:cubicBezTo>
                    <a:pt x="3148" y="55"/>
                    <a:pt x="3188" y="53"/>
                    <a:pt x="3228" y="53"/>
                  </a:cubicBezTo>
                  <a:close/>
                  <a:moveTo>
                    <a:pt x="3189" y="1"/>
                  </a:moveTo>
                  <a:cubicBezTo>
                    <a:pt x="3161" y="1"/>
                    <a:pt x="3134" y="3"/>
                    <a:pt x="3108" y="6"/>
                  </a:cubicBezTo>
                  <a:cubicBezTo>
                    <a:pt x="2992" y="13"/>
                    <a:pt x="2882" y="28"/>
                    <a:pt x="2773" y="50"/>
                  </a:cubicBezTo>
                  <a:cubicBezTo>
                    <a:pt x="2758" y="57"/>
                    <a:pt x="2751" y="72"/>
                    <a:pt x="2758" y="86"/>
                  </a:cubicBezTo>
                  <a:lnTo>
                    <a:pt x="2798" y="222"/>
                  </a:lnTo>
                  <a:lnTo>
                    <a:pt x="2798" y="222"/>
                  </a:lnTo>
                  <a:cubicBezTo>
                    <a:pt x="2624" y="180"/>
                    <a:pt x="2444" y="158"/>
                    <a:pt x="2265" y="158"/>
                  </a:cubicBezTo>
                  <a:cubicBezTo>
                    <a:pt x="2200" y="158"/>
                    <a:pt x="2136" y="161"/>
                    <a:pt x="2072" y="167"/>
                  </a:cubicBezTo>
                  <a:cubicBezTo>
                    <a:pt x="1941" y="174"/>
                    <a:pt x="1810" y="196"/>
                    <a:pt x="1686" y="218"/>
                  </a:cubicBezTo>
                  <a:cubicBezTo>
                    <a:pt x="1554" y="247"/>
                    <a:pt x="1430" y="276"/>
                    <a:pt x="1306" y="327"/>
                  </a:cubicBezTo>
                  <a:cubicBezTo>
                    <a:pt x="1066" y="422"/>
                    <a:pt x="839" y="553"/>
                    <a:pt x="628" y="707"/>
                  </a:cubicBezTo>
                  <a:cubicBezTo>
                    <a:pt x="526" y="780"/>
                    <a:pt x="424" y="867"/>
                    <a:pt x="321" y="947"/>
                  </a:cubicBezTo>
                  <a:cubicBezTo>
                    <a:pt x="270" y="991"/>
                    <a:pt x="227" y="1049"/>
                    <a:pt x="183" y="1093"/>
                  </a:cubicBezTo>
                  <a:cubicBezTo>
                    <a:pt x="154" y="1118"/>
                    <a:pt x="121" y="1149"/>
                    <a:pt x="85" y="1166"/>
                  </a:cubicBezTo>
                  <a:lnTo>
                    <a:pt x="85" y="1166"/>
                  </a:lnTo>
                  <a:cubicBezTo>
                    <a:pt x="67" y="1159"/>
                    <a:pt x="48" y="1152"/>
                    <a:pt x="30" y="1144"/>
                  </a:cubicBezTo>
                  <a:lnTo>
                    <a:pt x="25" y="1179"/>
                  </a:lnTo>
                  <a:lnTo>
                    <a:pt x="25" y="1179"/>
                  </a:lnTo>
                  <a:cubicBezTo>
                    <a:pt x="20" y="1177"/>
                    <a:pt x="15" y="1174"/>
                    <a:pt x="12" y="1174"/>
                  </a:cubicBezTo>
                  <a:cubicBezTo>
                    <a:pt x="9" y="1174"/>
                    <a:pt x="8" y="1176"/>
                    <a:pt x="8" y="1181"/>
                  </a:cubicBezTo>
                  <a:cubicBezTo>
                    <a:pt x="0" y="1195"/>
                    <a:pt x="8" y="1188"/>
                    <a:pt x="22" y="1195"/>
                  </a:cubicBezTo>
                  <a:cubicBezTo>
                    <a:pt x="95" y="1225"/>
                    <a:pt x="168" y="1254"/>
                    <a:pt x="248" y="1276"/>
                  </a:cubicBezTo>
                  <a:cubicBezTo>
                    <a:pt x="321" y="1297"/>
                    <a:pt x="394" y="1319"/>
                    <a:pt x="475" y="1341"/>
                  </a:cubicBezTo>
                  <a:cubicBezTo>
                    <a:pt x="628" y="1370"/>
                    <a:pt x="781" y="1407"/>
                    <a:pt x="942" y="1429"/>
                  </a:cubicBezTo>
                  <a:lnTo>
                    <a:pt x="1058" y="1443"/>
                  </a:lnTo>
                  <a:lnTo>
                    <a:pt x="1182" y="1451"/>
                  </a:lnTo>
                  <a:cubicBezTo>
                    <a:pt x="1222" y="1454"/>
                    <a:pt x="1261" y="1456"/>
                    <a:pt x="1299" y="1456"/>
                  </a:cubicBezTo>
                  <a:cubicBezTo>
                    <a:pt x="1337" y="1456"/>
                    <a:pt x="1376" y="1454"/>
                    <a:pt x="1416" y="1451"/>
                  </a:cubicBezTo>
                  <a:cubicBezTo>
                    <a:pt x="1496" y="1451"/>
                    <a:pt x="1576" y="1443"/>
                    <a:pt x="1656" y="1429"/>
                  </a:cubicBezTo>
                  <a:cubicBezTo>
                    <a:pt x="1723" y="1423"/>
                    <a:pt x="1789" y="1412"/>
                    <a:pt x="1852" y="1400"/>
                  </a:cubicBezTo>
                  <a:lnTo>
                    <a:pt x="1852" y="1400"/>
                  </a:lnTo>
                  <a:lnTo>
                    <a:pt x="1802" y="1597"/>
                  </a:lnTo>
                  <a:cubicBezTo>
                    <a:pt x="1795" y="1611"/>
                    <a:pt x="1810" y="1626"/>
                    <a:pt x="1832" y="1626"/>
                  </a:cubicBezTo>
                  <a:cubicBezTo>
                    <a:pt x="2050" y="1611"/>
                    <a:pt x="2262" y="1567"/>
                    <a:pt x="2466" y="1502"/>
                  </a:cubicBezTo>
                  <a:cubicBezTo>
                    <a:pt x="2671" y="1436"/>
                    <a:pt x="2875" y="1363"/>
                    <a:pt x="3079" y="1276"/>
                  </a:cubicBezTo>
                  <a:cubicBezTo>
                    <a:pt x="3276" y="1203"/>
                    <a:pt x="3473" y="1101"/>
                    <a:pt x="3648" y="969"/>
                  </a:cubicBezTo>
                  <a:cubicBezTo>
                    <a:pt x="3736" y="904"/>
                    <a:pt x="3816" y="831"/>
                    <a:pt x="3882" y="743"/>
                  </a:cubicBezTo>
                  <a:cubicBezTo>
                    <a:pt x="3947" y="648"/>
                    <a:pt x="3991" y="546"/>
                    <a:pt x="4006" y="437"/>
                  </a:cubicBezTo>
                  <a:cubicBezTo>
                    <a:pt x="4006" y="422"/>
                    <a:pt x="3998" y="415"/>
                    <a:pt x="3991" y="415"/>
                  </a:cubicBezTo>
                  <a:cubicBezTo>
                    <a:pt x="3991" y="415"/>
                    <a:pt x="3991" y="415"/>
                    <a:pt x="3991" y="415"/>
                  </a:cubicBezTo>
                  <a:lnTo>
                    <a:pt x="3991" y="415"/>
                  </a:lnTo>
                  <a:cubicBezTo>
                    <a:pt x="3994" y="410"/>
                    <a:pt x="3996" y="405"/>
                    <a:pt x="3991" y="400"/>
                  </a:cubicBezTo>
                  <a:cubicBezTo>
                    <a:pt x="3969" y="349"/>
                    <a:pt x="3933" y="298"/>
                    <a:pt x="3896" y="262"/>
                  </a:cubicBezTo>
                  <a:cubicBezTo>
                    <a:pt x="3852" y="218"/>
                    <a:pt x="3809" y="181"/>
                    <a:pt x="3765" y="152"/>
                  </a:cubicBezTo>
                  <a:cubicBezTo>
                    <a:pt x="3663" y="86"/>
                    <a:pt x="3561" y="43"/>
                    <a:pt x="3444" y="21"/>
                  </a:cubicBezTo>
                  <a:cubicBezTo>
                    <a:pt x="3386" y="13"/>
                    <a:pt x="3334" y="6"/>
                    <a:pt x="3276" y="6"/>
                  </a:cubicBezTo>
                  <a:cubicBezTo>
                    <a:pt x="3247" y="3"/>
                    <a:pt x="3218" y="1"/>
                    <a:pt x="318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>
              <a:off x="-1389990" y="889891"/>
              <a:ext cx="674771" cy="133709"/>
            </a:xfrm>
            <a:custGeom>
              <a:avLst/>
              <a:gdLst/>
              <a:ahLst/>
              <a:cxnLst/>
              <a:rect l="l" t="t" r="r" b="b"/>
              <a:pathLst>
                <a:path w="3926" h="778" extrusionOk="0">
                  <a:moveTo>
                    <a:pt x="3903" y="1"/>
                  </a:moveTo>
                  <a:cubicBezTo>
                    <a:pt x="3901" y="1"/>
                    <a:pt x="3899" y="2"/>
                    <a:pt x="3896" y="4"/>
                  </a:cubicBezTo>
                  <a:cubicBezTo>
                    <a:pt x="3896" y="4"/>
                    <a:pt x="3838" y="26"/>
                    <a:pt x="3743" y="69"/>
                  </a:cubicBezTo>
                  <a:cubicBezTo>
                    <a:pt x="3641" y="113"/>
                    <a:pt x="3495" y="172"/>
                    <a:pt x="3320" y="230"/>
                  </a:cubicBezTo>
                  <a:cubicBezTo>
                    <a:pt x="3233" y="266"/>
                    <a:pt x="3138" y="296"/>
                    <a:pt x="3036" y="325"/>
                  </a:cubicBezTo>
                  <a:cubicBezTo>
                    <a:pt x="2926" y="347"/>
                    <a:pt x="2817" y="369"/>
                    <a:pt x="2707" y="376"/>
                  </a:cubicBezTo>
                  <a:cubicBezTo>
                    <a:pt x="2591" y="390"/>
                    <a:pt x="2474" y="427"/>
                    <a:pt x="2350" y="449"/>
                  </a:cubicBezTo>
                  <a:cubicBezTo>
                    <a:pt x="2233" y="471"/>
                    <a:pt x="2109" y="493"/>
                    <a:pt x="1985" y="514"/>
                  </a:cubicBezTo>
                  <a:cubicBezTo>
                    <a:pt x="1868" y="544"/>
                    <a:pt x="1744" y="565"/>
                    <a:pt x="1620" y="573"/>
                  </a:cubicBezTo>
                  <a:cubicBezTo>
                    <a:pt x="1496" y="580"/>
                    <a:pt x="1380" y="609"/>
                    <a:pt x="1270" y="631"/>
                  </a:cubicBezTo>
                  <a:cubicBezTo>
                    <a:pt x="1153" y="646"/>
                    <a:pt x="1044" y="660"/>
                    <a:pt x="934" y="675"/>
                  </a:cubicBezTo>
                  <a:cubicBezTo>
                    <a:pt x="832" y="690"/>
                    <a:pt x="723" y="682"/>
                    <a:pt x="635" y="690"/>
                  </a:cubicBezTo>
                  <a:cubicBezTo>
                    <a:pt x="453" y="704"/>
                    <a:pt x="292" y="719"/>
                    <a:pt x="190" y="726"/>
                  </a:cubicBezTo>
                  <a:lnTo>
                    <a:pt x="15" y="733"/>
                  </a:lnTo>
                  <a:cubicBezTo>
                    <a:pt x="8" y="733"/>
                    <a:pt x="1" y="741"/>
                    <a:pt x="1" y="748"/>
                  </a:cubicBezTo>
                  <a:cubicBezTo>
                    <a:pt x="1" y="755"/>
                    <a:pt x="8" y="762"/>
                    <a:pt x="15" y="762"/>
                  </a:cubicBezTo>
                  <a:cubicBezTo>
                    <a:pt x="15" y="762"/>
                    <a:pt x="81" y="777"/>
                    <a:pt x="190" y="777"/>
                  </a:cubicBezTo>
                  <a:cubicBezTo>
                    <a:pt x="336" y="777"/>
                    <a:pt x="489" y="777"/>
                    <a:pt x="643" y="770"/>
                  </a:cubicBezTo>
                  <a:cubicBezTo>
                    <a:pt x="738" y="762"/>
                    <a:pt x="840" y="741"/>
                    <a:pt x="942" y="726"/>
                  </a:cubicBezTo>
                  <a:lnTo>
                    <a:pt x="1277" y="690"/>
                  </a:lnTo>
                  <a:cubicBezTo>
                    <a:pt x="1401" y="675"/>
                    <a:pt x="1518" y="660"/>
                    <a:pt x="1635" y="638"/>
                  </a:cubicBezTo>
                  <a:cubicBezTo>
                    <a:pt x="1752" y="602"/>
                    <a:pt x="1876" y="587"/>
                    <a:pt x="2000" y="573"/>
                  </a:cubicBezTo>
                  <a:cubicBezTo>
                    <a:pt x="2124" y="558"/>
                    <a:pt x="2240" y="536"/>
                    <a:pt x="2364" y="514"/>
                  </a:cubicBezTo>
                  <a:cubicBezTo>
                    <a:pt x="2481" y="500"/>
                    <a:pt x="2605" y="478"/>
                    <a:pt x="2722" y="449"/>
                  </a:cubicBezTo>
                  <a:cubicBezTo>
                    <a:pt x="2831" y="420"/>
                    <a:pt x="2941" y="390"/>
                    <a:pt x="3043" y="361"/>
                  </a:cubicBezTo>
                  <a:cubicBezTo>
                    <a:pt x="3145" y="332"/>
                    <a:pt x="3247" y="310"/>
                    <a:pt x="3335" y="281"/>
                  </a:cubicBezTo>
                  <a:cubicBezTo>
                    <a:pt x="3481" y="237"/>
                    <a:pt x="3627" y="179"/>
                    <a:pt x="3758" y="113"/>
                  </a:cubicBezTo>
                  <a:cubicBezTo>
                    <a:pt x="3809" y="91"/>
                    <a:pt x="3845" y="69"/>
                    <a:pt x="3875" y="55"/>
                  </a:cubicBezTo>
                  <a:lnTo>
                    <a:pt x="3911" y="33"/>
                  </a:lnTo>
                  <a:cubicBezTo>
                    <a:pt x="3918" y="26"/>
                    <a:pt x="3926" y="18"/>
                    <a:pt x="3918" y="11"/>
                  </a:cubicBezTo>
                  <a:cubicBezTo>
                    <a:pt x="3913" y="6"/>
                    <a:pt x="3908" y="1"/>
                    <a:pt x="390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>
              <a:off x="-1064813" y="848815"/>
              <a:ext cx="157779" cy="238373"/>
            </a:xfrm>
            <a:custGeom>
              <a:avLst/>
              <a:gdLst/>
              <a:ahLst/>
              <a:cxnLst/>
              <a:rect l="l" t="t" r="r" b="b"/>
              <a:pathLst>
                <a:path w="918" h="1387" extrusionOk="0">
                  <a:moveTo>
                    <a:pt x="26" y="0"/>
                  </a:moveTo>
                  <a:cubicBezTo>
                    <a:pt x="13" y="0"/>
                    <a:pt x="1" y="13"/>
                    <a:pt x="13" y="31"/>
                  </a:cubicBezTo>
                  <a:cubicBezTo>
                    <a:pt x="137" y="155"/>
                    <a:pt x="275" y="279"/>
                    <a:pt x="414" y="396"/>
                  </a:cubicBezTo>
                  <a:cubicBezTo>
                    <a:pt x="487" y="447"/>
                    <a:pt x="560" y="505"/>
                    <a:pt x="640" y="556"/>
                  </a:cubicBezTo>
                  <a:cubicBezTo>
                    <a:pt x="677" y="578"/>
                    <a:pt x="713" y="608"/>
                    <a:pt x="750" y="629"/>
                  </a:cubicBezTo>
                  <a:cubicBezTo>
                    <a:pt x="782" y="651"/>
                    <a:pt x="811" y="669"/>
                    <a:pt x="841" y="685"/>
                  </a:cubicBezTo>
                  <a:lnTo>
                    <a:pt x="841" y="685"/>
                  </a:lnTo>
                  <a:cubicBezTo>
                    <a:pt x="759" y="808"/>
                    <a:pt x="669" y="929"/>
                    <a:pt x="567" y="1038"/>
                  </a:cubicBezTo>
                  <a:cubicBezTo>
                    <a:pt x="516" y="1096"/>
                    <a:pt x="458" y="1155"/>
                    <a:pt x="399" y="1213"/>
                  </a:cubicBezTo>
                  <a:cubicBezTo>
                    <a:pt x="341" y="1264"/>
                    <a:pt x="275" y="1315"/>
                    <a:pt x="210" y="1359"/>
                  </a:cubicBezTo>
                  <a:cubicBezTo>
                    <a:pt x="210" y="1366"/>
                    <a:pt x="202" y="1374"/>
                    <a:pt x="210" y="1381"/>
                  </a:cubicBezTo>
                  <a:cubicBezTo>
                    <a:pt x="210" y="1384"/>
                    <a:pt x="213" y="1386"/>
                    <a:pt x="218" y="1386"/>
                  </a:cubicBezTo>
                  <a:cubicBezTo>
                    <a:pt x="223" y="1386"/>
                    <a:pt x="228" y="1384"/>
                    <a:pt x="232" y="1381"/>
                  </a:cubicBezTo>
                  <a:cubicBezTo>
                    <a:pt x="297" y="1337"/>
                    <a:pt x="363" y="1293"/>
                    <a:pt x="429" y="1242"/>
                  </a:cubicBezTo>
                  <a:cubicBezTo>
                    <a:pt x="487" y="1184"/>
                    <a:pt x="545" y="1125"/>
                    <a:pt x="604" y="1067"/>
                  </a:cubicBezTo>
                  <a:cubicBezTo>
                    <a:pt x="713" y="950"/>
                    <a:pt x="815" y="819"/>
                    <a:pt x="910" y="688"/>
                  </a:cubicBezTo>
                  <a:cubicBezTo>
                    <a:pt x="917" y="673"/>
                    <a:pt x="910" y="659"/>
                    <a:pt x="896" y="651"/>
                  </a:cubicBezTo>
                  <a:cubicBezTo>
                    <a:pt x="742" y="564"/>
                    <a:pt x="589" y="462"/>
                    <a:pt x="451" y="352"/>
                  </a:cubicBezTo>
                  <a:cubicBezTo>
                    <a:pt x="305" y="243"/>
                    <a:pt x="166" y="12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>
              <a:off x="-1120327" y="858268"/>
              <a:ext cx="156920" cy="239233"/>
            </a:xfrm>
            <a:custGeom>
              <a:avLst/>
              <a:gdLst/>
              <a:ahLst/>
              <a:cxnLst/>
              <a:rect l="l" t="t" r="r" b="b"/>
              <a:pathLst>
                <a:path w="913" h="1392" extrusionOk="0">
                  <a:moveTo>
                    <a:pt x="17" y="1"/>
                  </a:moveTo>
                  <a:cubicBezTo>
                    <a:pt x="14" y="1"/>
                    <a:pt x="11" y="2"/>
                    <a:pt x="7" y="5"/>
                  </a:cubicBezTo>
                  <a:cubicBezTo>
                    <a:pt x="0" y="13"/>
                    <a:pt x="0" y="20"/>
                    <a:pt x="7" y="27"/>
                  </a:cubicBezTo>
                  <a:cubicBezTo>
                    <a:pt x="132" y="159"/>
                    <a:pt x="270" y="283"/>
                    <a:pt x="409" y="392"/>
                  </a:cubicBezTo>
                  <a:cubicBezTo>
                    <a:pt x="547" y="503"/>
                    <a:pt x="693" y="601"/>
                    <a:pt x="844" y="685"/>
                  </a:cubicBezTo>
                  <a:lnTo>
                    <a:pt x="844" y="685"/>
                  </a:lnTo>
                  <a:cubicBezTo>
                    <a:pt x="755" y="809"/>
                    <a:pt x="665" y="931"/>
                    <a:pt x="562" y="1041"/>
                  </a:cubicBezTo>
                  <a:cubicBezTo>
                    <a:pt x="511" y="1100"/>
                    <a:pt x="453" y="1158"/>
                    <a:pt x="394" y="1209"/>
                  </a:cubicBezTo>
                  <a:cubicBezTo>
                    <a:pt x="336" y="1267"/>
                    <a:pt x="277" y="1319"/>
                    <a:pt x="204" y="1362"/>
                  </a:cubicBezTo>
                  <a:cubicBezTo>
                    <a:pt x="197" y="1362"/>
                    <a:pt x="197" y="1377"/>
                    <a:pt x="204" y="1384"/>
                  </a:cubicBezTo>
                  <a:cubicBezTo>
                    <a:pt x="204" y="1391"/>
                    <a:pt x="219" y="1391"/>
                    <a:pt x="226" y="1391"/>
                  </a:cubicBezTo>
                  <a:cubicBezTo>
                    <a:pt x="365" y="1304"/>
                    <a:pt x="489" y="1195"/>
                    <a:pt x="598" y="1078"/>
                  </a:cubicBezTo>
                  <a:cubicBezTo>
                    <a:pt x="708" y="954"/>
                    <a:pt x="810" y="830"/>
                    <a:pt x="905" y="691"/>
                  </a:cubicBezTo>
                  <a:cubicBezTo>
                    <a:pt x="912" y="677"/>
                    <a:pt x="905" y="662"/>
                    <a:pt x="890" y="655"/>
                  </a:cubicBezTo>
                  <a:cubicBezTo>
                    <a:pt x="817" y="611"/>
                    <a:pt x="737" y="567"/>
                    <a:pt x="664" y="516"/>
                  </a:cubicBezTo>
                  <a:cubicBezTo>
                    <a:pt x="591" y="465"/>
                    <a:pt x="518" y="414"/>
                    <a:pt x="445" y="356"/>
                  </a:cubicBezTo>
                  <a:cubicBezTo>
                    <a:pt x="299" y="246"/>
                    <a:pt x="161" y="129"/>
                    <a:pt x="29" y="13"/>
                  </a:cubicBezTo>
                  <a:cubicBezTo>
                    <a:pt x="25" y="4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9"/>
            <p:cNvSpPr/>
            <p:nvPr/>
          </p:nvSpPr>
          <p:spPr>
            <a:xfrm>
              <a:off x="-1206262" y="892125"/>
              <a:ext cx="121170" cy="170316"/>
            </a:xfrm>
            <a:custGeom>
              <a:avLst/>
              <a:gdLst/>
              <a:ahLst/>
              <a:cxnLst/>
              <a:rect l="l" t="t" r="r" b="b"/>
              <a:pathLst>
                <a:path w="705" h="991" extrusionOk="0">
                  <a:moveTo>
                    <a:pt x="22" y="1"/>
                  </a:moveTo>
                  <a:cubicBezTo>
                    <a:pt x="10" y="1"/>
                    <a:pt x="0" y="16"/>
                    <a:pt x="11" y="27"/>
                  </a:cubicBezTo>
                  <a:cubicBezTo>
                    <a:pt x="99" y="137"/>
                    <a:pt x="201" y="246"/>
                    <a:pt x="311" y="341"/>
                  </a:cubicBezTo>
                  <a:cubicBezTo>
                    <a:pt x="412" y="435"/>
                    <a:pt x="519" y="517"/>
                    <a:pt x="633" y="593"/>
                  </a:cubicBezTo>
                  <a:lnTo>
                    <a:pt x="633" y="593"/>
                  </a:lnTo>
                  <a:cubicBezTo>
                    <a:pt x="547" y="670"/>
                    <a:pt x="461" y="741"/>
                    <a:pt x="369" y="801"/>
                  </a:cubicBezTo>
                  <a:cubicBezTo>
                    <a:pt x="318" y="837"/>
                    <a:pt x="259" y="866"/>
                    <a:pt x="208" y="888"/>
                  </a:cubicBezTo>
                  <a:cubicBezTo>
                    <a:pt x="150" y="917"/>
                    <a:pt x="92" y="939"/>
                    <a:pt x="33" y="954"/>
                  </a:cubicBezTo>
                  <a:cubicBezTo>
                    <a:pt x="26" y="961"/>
                    <a:pt x="19" y="968"/>
                    <a:pt x="19" y="976"/>
                  </a:cubicBezTo>
                  <a:cubicBezTo>
                    <a:pt x="19" y="983"/>
                    <a:pt x="33" y="990"/>
                    <a:pt x="41" y="990"/>
                  </a:cubicBezTo>
                  <a:cubicBezTo>
                    <a:pt x="99" y="976"/>
                    <a:pt x="165" y="961"/>
                    <a:pt x="223" y="932"/>
                  </a:cubicBezTo>
                  <a:cubicBezTo>
                    <a:pt x="281" y="910"/>
                    <a:pt x="340" y="873"/>
                    <a:pt x="391" y="844"/>
                  </a:cubicBezTo>
                  <a:cubicBezTo>
                    <a:pt x="500" y="771"/>
                    <a:pt x="602" y="691"/>
                    <a:pt x="697" y="604"/>
                  </a:cubicBezTo>
                  <a:cubicBezTo>
                    <a:pt x="704" y="589"/>
                    <a:pt x="697" y="574"/>
                    <a:pt x="683" y="567"/>
                  </a:cubicBezTo>
                  <a:cubicBezTo>
                    <a:pt x="624" y="531"/>
                    <a:pt x="559" y="487"/>
                    <a:pt x="500" y="450"/>
                  </a:cubicBezTo>
                  <a:cubicBezTo>
                    <a:pt x="449" y="407"/>
                    <a:pt x="391" y="363"/>
                    <a:pt x="332" y="312"/>
                  </a:cubicBezTo>
                  <a:cubicBezTo>
                    <a:pt x="223" y="217"/>
                    <a:pt x="121" y="122"/>
                    <a:pt x="26" y="13"/>
                  </a:cubicBezTo>
                  <a:lnTo>
                    <a:pt x="33" y="5"/>
                  </a:ln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9"/>
            <p:cNvSpPr/>
            <p:nvPr/>
          </p:nvSpPr>
          <p:spPr>
            <a:xfrm>
              <a:off x="-1270884" y="919624"/>
              <a:ext cx="116873" cy="141443"/>
            </a:xfrm>
            <a:custGeom>
              <a:avLst/>
              <a:gdLst/>
              <a:ahLst/>
              <a:cxnLst/>
              <a:rect l="l" t="t" r="r" b="b"/>
              <a:pathLst>
                <a:path w="680" h="823" extrusionOk="0">
                  <a:moveTo>
                    <a:pt x="63" y="0"/>
                  </a:moveTo>
                  <a:cubicBezTo>
                    <a:pt x="59" y="0"/>
                    <a:pt x="55" y="2"/>
                    <a:pt x="52" y="6"/>
                  </a:cubicBezTo>
                  <a:cubicBezTo>
                    <a:pt x="45" y="13"/>
                    <a:pt x="45" y="20"/>
                    <a:pt x="52" y="28"/>
                  </a:cubicBezTo>
                  <a:cubicBezTo>
                    <a:pt x="132" y="123"/>
                    <a:pt x="227" y="203"/>
                    <a:pt x="329" y="283"/>
                  </a:cubicBezTo>
                  <a:cubicBezTo>
                    <a:pt x="415" y="349"/>
                    <a:pt x="507" y="415"/>
                    <a:pt x="600" y="476"/>
                  </a:cubicBezTo>
                  <a:lnTo>
                    <a:pt x="600" y="476"/>
                  </a:lnTo>
                  <a:cubicBezTo>
                    <a:pt x="519" y="545"/>
                    <a:pt x="428" y="603"/>
                    <a:pt x="336" y="655"/>
                  </a:cubicBezTo>
                  <a:cubicBezTo>
                    <a:pt x="285" y="684"/>
                    <a:pt x="234" y="706"/>
                    <a:pt x="183" y="735"/>
                  </a:cubicBezTo>
                  <a:cubicBezTo>
                    <a:pt x="154" y="743"/>
                    <a:pt x="125" y="757"/>
                    <a:pt x="96" y="765"/>
                  </a:cubicBezTo>
                  <a:cubicBezTo>
                    <a:pt x="74" y="772"/>
                    <a:pt x="45" y="779"/>
                    <a:pt x="15" y="786"/>
                  </a:cubicBezTo>
                  <a:cubicBezTo>
                    <a:pt x="8" y="794"/>
                    <a:pt x="1" y="801"/>
                    <a:pt x="1" y="808"/>
                  </a:cubicBezTo>
                  <a:cubicBezTo>
                    <a:pt x="1" y="816"/>
                    <a:pt x="8" y="823"/>
                    <a:pt x="23" y="823"/>
                  </a:cubicBezTo>
                  <a:cubicBezTo>
                    <a:pt x="139" y="801"/>
                    <a:pt x="256" y="757"/>
                    <a:pt x="366" y="699"/>
                  </a:cubicBezTo>
                  <a:cubicBezTo>
                    <a:pt x="468" y="641"/>
                    <a:pt x="570" y="575"/>
                    <a:pt x="665" y="495"/>
                  </a:cubicBezTo>
                  <a:lnTo>
                    <a:pt x="672" y="487"/>
                  </a:lnTo>
                  <a:cubicBezTo>
                    <a:pt x="679" y="480"/>
                    <a:pt x="679" y="458"/>
                    <a:pt x="665" y="451"/>
                  </a:cubicBezTo>
                  <a:cubicBezTo>
                    <a:pt x="614" y="422"/>
                    <a:pt x="562" y="385"/>
                    <a:pt x="511" y="349"/>
                  </a:cubicBezTo>
                  <a:cubicBezTo>
                    <a:pt x="460" y="320"/>
                    <a:pt x="409" y="283"/>
                    <a:pt x="358" y="247"/>
                  </a:cubicBezTo>
                  <a:cubicBezTo>
                    <a:pt x="263" y="174"/>
                    <a:pt x="169" y="93"/>
                    <a:pt x="81" y="6"/>
                  </a:cubicBezTo>
                  <a:lnTo>
                    <a:pt x="74" y="6"/>
                  </a:lnTo>
                  <a:cubicBezTo>
                    <a:pt x="70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9"/>
            <p:cNvSpPr/>
            <p:nvPr/>
          </p:nvSpPr>
          <p:spPr>
            <a:xfrm>
              <a:off x="-919755" y="830597"/>
              <a:ext cx="118076" cy="201423"/>
            </a:xfrm>
            <a:custGeom>
              <a:avLst/>
              <a:gdLst/>
              <a:ahLst/>
              <a:cxnLst/>
              <a:rect l="l" t="t" r="r" b="b"/>
              <a:pathLst>
                <a:path w="687" h="1172" extrusionOk="0">
                  <a:moveTo>
                    <a:pt x="19" y="0"/>
                  </a:moveTo>
                  <a:cubicBezTo>
                    <a:pt x="13" y="0"/>
                    <a:pt x="8" y="2"/>
                    <a:pt x="8" y="6"/>
                  </a:cubicBezTo>
                  <a:cubicBezTo>
                    <a:pt x="0" y="13"/>
                    <a:pt x="0" y="20"/>
                    <a:pt x="8" y="28"/>
                  </a:cubicBezTo>
                  <a:cubicBezTo>
                    <a:pt x="103" y="137"/>
                    <a:pt x="205" y="239"/>
                    <a:pt x="307" y="334"/>
                  </a:cubicBezTo>
                  <a:cubicBezTo>
                    <a:pt x="358" y="385"/>
                    <a:pt x="409" y="429"/>
                    <a:pt x="467" y="480"/>
                  </a:cubicBezTo>
                  <a:cubicBezTo>
                    <a:pt x="514" y="527"/>
                    <a:pt x="573" y="561"/>
                    <a:pt x="627" y="594"/>
                  </a:cubicBezTo>
                  <a:lnTo>
                    <a:pt x="627" y="594"/>
                  </a:lnTo>
                  <a:cubicBezTo>
                    <a:pt x="585" y="690"/>
                    <a:pt x="537" y="786"/>
                    <a:pt x="482" y="881"/>
                  </a:cubicBezTo>
                  <a:cubicBezTo>
                    <a:pt x="431" y="976"/>
                    <a:pt x="358" y="1064"/>
                    <a:pt x="278" y="1144"/>
                  </a:cubicBezTo>
                  <a:cubicBezTo>
                    <a:pt x="278" y="1151"/>
                    <a:pt x="278" y="1159"/>
                    <a:pt x="278" y="1166"/>
                  </a:cubicBezTo>
                  <a:cubicBezTo>
                    <a:pt x="281" y="1169"/>
                    <a:pt x="287" y="1171"/>
                    <a:pt x="292" y="1171"/>
                  </a:cubicBezTo>
                  <a:cubicBezTo>
                    <a:pt x="298" y="1171"/>
                    <a:pt x="303" y="1169"/>
                    <a:pt x="307" y="1166"/>
                  </a:cubicBezTo>
                  <a:cubicBezTo>
                    <a:pt x="394" y="1093"/>
                    <a:pt x="467" y="998"/>
                    <a:pt x="526" y="903"/>
                  </a:cubicBezTo>
                  <a:cubicBezTo>
                    <a:pt x="584" y="801"/>
                    <a:pt x="635" y="699"/>
                    <a:pt x="686" y="589"/>
                  </a:cubicBezTo>
                  <a:cubicBezTo>
                    <a:pt x="686" y="582"/>
                    <a:pt x="686" y="568"/>
                    <a:pt x="672" y="560"/>
                  </a:cubicBezTo>
                  <a:cubicBezTo>
                    <a:pt x="555" y="480"/>
                    <a:pt x="446" y="392"/>
                    <a:pt x="343" y="298"/>
                  </a:cubicBezTo>
                  <a:cubicBezTo>
                    <a:pt x="241" y="203"/>
                    <a:pt x="139" y="101"/>
                    <a:pt x="30" y="6"/>
                  </a:cubicBezTo>
                  <a:cubicBezTo>
                    <a:pt x="30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9"/>
            <p:cNvSpPr/>
            <p:nvPr/>
          </p:nvSpPr>
          <p:spPr>
            <a:xfrm>
              <a:off x="-857023" y="819425"/>
              <a:ext cx="110514" cy="184924"/>
            </a:xfrm>
            <a:custGeom>
              <a:avLst/>
              <a:gdLst/>
              <a:ahLst/>
              <a:cxnLst/>
              <a:rect l="l" t="t" r="r" b="b"/>
              <a:pathLst>
                <a:path w="643" h="1076" extrusionOk="0">
                  <a:moveTo>
                    <a:pt x="18" y="0"/>
                  </a:moveTo>
                  <a:cubicBezTo>
                    <a:pt x="13" y="0"/>
                    <a:pt x="8" y="4"/>
                    <a:pt x="8" y="12"/>
                  </a:cubicBezTo>
                  <a:cubicBezTo>
                    <a:pt x="0" y="20"/>
                    <a:pt x="0" y="27"/>
                    <a:pt x="8" y="34"/>
                  </a:cubicBezTo>
                  <a:cubicBezTo>
                    <a:pt x="95" y="129"/>
                    <a:pt x="190" y="224"/>
                    <a:pt x="285" y="312"/>
                  </a:cubicBezTo>
                  <a:cubicBezTo>
                    <a:pt x="329" y="355"/>
                    <a:pt x="380" y="406"/>
                    <a:pt x="431" y="443"/>
                  </a:cubicBezTo>
                  <a:cubicBezTo>
                    <a:pt x="475" y="487"/>
                    <a:pt x="525" y="520"/>
                    <a:pt x="575" y="552"/>
                  </a:cubicBezTo>
                  <a:lnTo>
                    <a:pt x="575" y="552"/>
                  </a:lnTo>
                  <a:cubicBezTo>
                    <a:pt x="540" y="639"/>
                    <a:pt x="492" y="720"/>
                    <a:pt x="445" y="800"/>
                  </a:cubicBezTo>
                  <a:cubicBezTo>
                    <a:pt x="394" y="895"/>
                    <a:pt x="329" y="975"/>
                    <a:pt x="256" y="1041"/>
                  </a:cubicBezTo>
                  <a:cubicBezTo>
                    <a:pt x="248" y="1048"/>
                    <a:pt x="248" y="1063"/>
                    <a:pt x="256" y="1070"/>
                  </a:cubicBezTo>
                  <a:cubicBezTo>
                    <a:pt x="259" y="1074"/>
                    <a:pt x="265" y="1076"/>
                    <a:pt x="270" y="1076"/>
                  </a:cubicBezTo>
                  <a:cubicBezTo>
                    <a:pt x="276" y="1076"/>
                    <a:pt x="281" y="1074"/>
                    <a:pt x="285" y="1070"/>
                  </a:cubicBezTo>
                  <a:cubicBezTo>
                    <a:pt x="365" y="997"/>
                    <a:pt x="431" y="917"/>
                    <a:pt x="489" y="822"/>
                  </a:cubicBezTo>
                  <a:cubicBezTo>
                    <a:pt x="547" y="735"/>
                    <a:pt x="598" y="640"/>
                    <a:pt x="635" y="545"/>
                  </a:cubicBezTo>
                  <a:cubicBezTo>
                    <a:pt x="642" y="530"/>
                    <a:pt x="635" y="516"/>
                    <a:pt x="628" y="509"/>
                  </a:cubicBezTo>
                  <a:cubicBezTo>
                    <a:pt x="518" y="443"/>
                    <a:pt x="416" y="363"/>
                    <a:pt x="321" y="275"/>
                  </a:cubicBezTo>
                  <a:cubicBezTo>
                    <a:pt x="226" y="188"/>
                    <a:pt x="124" y="100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8" name="Google Shape;4178;p29"/>
          <p:cNvGrpSpPr/>
          <p:nvPr/>
        </p:nvGrpSpPr>
        <p:grpSpPr>
          <a:xfrm rot="-4566080" flipH="1">
            <a:off x="4315537" y="394396"/>
            <a:ext cx="254706" cy="202969"/>
            <a:chOff x="-2161168" y="2101730"/>
            <a:chExt cx="254712" cy="202974"/>
          </a:xfrm>
        </p:grpSpPr>
        <p:sp>
          <p:nvSpPr>
            <p:cNvPr id="4179" name="Google Shape;4179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29"/>
          <p:cNvGrpSpPr/>
          <p:nvPr/>
        </p:nvGrpSpPr>
        <p:grpSpPr>
          <a:xfrm rot="-5400337" flipH="1">
            <a:off x="8100053" y="3223163"/>
            <a:ext cx="760140" cy="358703"/>
            <a:chOff x="-1571828" y="3106296"/>
            <a:chExt cx="746260" cy="352153"/>
          </a:xfrm>
        </p:grpSpPr>
        <p:sp>
          <p:nvSpPr>
            <p:cNvPr id="4183" name="Google Shape;4183;p29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9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9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9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9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9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5" name="Google Shape;4195;p29"/>
          <p:cNvGrpSpPr/>
          <p:nvPr/>
        </p:nvGrpSpPr>
        <p:grpSpPr>
          <a:xfrm rot="-8620968" flipH="1">
            <a:off x="5990800" y="-167716"/>
            <a:ext cx="190265" cy="586277"/>
            <a:chOff x="-835711" y="1555019"/>
            <a:chExt cx="337381" cy="1039598"/>
          </a:xfrm>
        </p:grpSpPr>
        <p:sp>
          <p:nvSpPr>
            <p:cNvPr id="4196" name="Google Shape;4196;p29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0" name="Google Shape;4210;p29"/>
          <p:cNvGrpSpPr/>
          <p:nvPr/>
        </p:nvGrpSpPr>
        <p:grpSpPr>
          <a:xfrm rot="-6839221" flipH="1">
            <a:off x="1721579" y="2433975"/>
            <a:ext cx="583931" cy="275551"/>
            <a:chOff x="-1571828" y="3106296"/>
            <a:chExt cx="746260" cy="352153"/>
          </a:xfrm>
        </p:grpSpPr>
        <p:sp>
          <p:nvSpPr>
            <p:cNvPr id="4211" name="Google Shape;4211;p29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3" name="Google Shape;4223;p29"/>
          <p:cNvGrpSpPr/>
          <p:nvPr/>
        </p:nvGrpSpPr>
        <p:grpSpPr>
          <a:xfrm rot="-4566080" flipH="1">
            <a:off x="7928675" y="4702509"/>
            <a:ext cx="254706" cy="202969"/>
            <a:chOff x="-2161168" y="2101730"/>
            <a:chExt cx="254712" cy="202974"/>
          </a:xfrm>
        </p:grpSpPr>
        <p:sp>
          <p:nvSpPr>
            <p:cNvPr id="4224" name="Google Shape;4224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7" name="Google Shape;4227;p29"/>
          <p:cNvGrpSpPr/>
          <p:nvPr/>
        </p:nvGrpSpPr>
        <p:grpSpPr>
          <a:xfrm rot="4951432">
            <a:off x="240246" y="3456841"/>
            <a:ext cx="219885" cy="677548"/>
            <a:chOff x="-835711" y="1555019"/>
            <a:chExt cx="337381" cy="1039598"/>
          </a:xfrm>
        </p:grpSpPr>
        <p:sp>
          <p:nvSpPr>
            <p:cNvPr id="4228" name="Google Shape;4228;p29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9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9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9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9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9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9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9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9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9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9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9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9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9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2" name="Google Shape;4242;p29"/>
          <p:cNvGrpSpPr/>
          <p:nvPr/>
        </p:nvGrpSpPr>
        <p:grpSpPr>
          <a:xfrm rot="-4566080" flipH="1">
            <a:off x="1494012" y="3829096"/>
            <a:ext cx="254706" cy="202969"/>
            <a:chOff x="-2161168" y="2101730"/>
            <a:chExt cx="254712" cy="202974"/>
          </a:xfrm>
        </p:grpSpPr>
        <p:sp>
          <p:nvSpPr>
            <p:cNvPr id="4243" name="Google Shape;4243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29"/>
          <p:cNvGrpSpPr/>
          <p:nvPr/>
        </p:nvGrpSpPr>
        <p:grpSpPr>
          <a:xfrm flipH="1">
            <a:off x="7804153" y="2046030"/>
            <a:ext cx="254712" cy="202974"/>
            <a:chOff x="-2161168" y="2101730"/>
            <a:chExt cx="254712" cy="202974"/>
          </a:xfrm>
        </p:grpSpPr>
        <p:sp>
          <p:nvSpPr>
            <p:cNvPr id="4247" name="Google Shape;4247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0" name="Google Shape;4250;p29"/>
          <p:cNvGrpSpPr/>
          <p:nvPr/>
        </p:nvGrpSpPr>
        <p:grpSpPr>
          <a:xfrm rot="-8100000">
            <a:off x="8266246" y="329796"/>
            <a:ext cx="219909" cy="677621"/>
            <a:chOff x="-835711" y="1555019"/>
            <a:chExt cx="337381" cy="1039598"/>
          </a:xfrm>
        </p:grpSpPr>
        <p:sp>
          <p:nvSpPr>
            <p:cNvPr id="4251" name="Google Shape;4251;p29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9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9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9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9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9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9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9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9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9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9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9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9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9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5" name="Google Shape;4265;p29"/>
          <p:cNvGrpSpPr/>
          <p:nvPr/>
        </p:nvGrpSpPr>
        <p:grpSpPr>
          <a:xfrm rot="1507950" flipH="1">
            <a:off x="6933394" y="3474636"/>
            <a:ext cx="254704" cy="202968"/>
            <a:chOff x="-2161168" y="2101730"/>
            <a:chExt cx="254712" cy="202974"/>
          </a:xfrm>
        </p:grpSpPr>
        <p:sp>
          <p:nvSpPr>
            <p:cNvPr id="4266" name="Google Shape;4266;p29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9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9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9" name="Google Shape;4269;p29"/>
          <p:cNvGrpSpPr/>
          <p:nvPr/>
        </p:nvGrpSpPr>
        <p:grpSpPr>
          <a:xfrm>
            <a:off x="8693426" y="-172513"/>
            <a:ext cx="225649" cy="5488525"/>
            <a:chOff x="8693426" y="-172513"/>
            <a:chExt cx="225649" cy="5488525"/>
          </a:xfrm>
        </p:grpSpPr>
        <p:sp>
          <p:nvSpPr>
            <p:cNvPr id="4270" name="Google Shape;4270;p29"/>
            <p:cNvSpPr/>
            <p:nvPr/>
          </p:nvSpPr>
          <p:spPr>
            <a:xfrm rot="5400000">
              <a:off x="8643198" y="4909920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798" y="26"/>
                    <a:pt x="741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39" y="81"/>
                    <a:pt x="103" y="110"/>
                    <a:pt x="81" y="154"/>
                  </a:cubicBezTo>
                  <a:cubicBezTo>
                    <a:pt x="1" y="293"/>
                    <a:pt x="44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5" y="972"/>
                    <a:pt x="805" y="972"/>
                  </a:cubicBezTo>
                  <a:cubicBezTo>
                    <a:pt x="861" y="972"/>
                    <a:pt x="919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1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3" y="344"/>
                  </a:cubicBezTo>
                  <a:cubicBezTo>
                    <a:pt x="1795" y="293"/>
                    <a:pt x="1803" y="234"/>
                    <a:pt x="1788" y="183"/>
                  </a:cubicBezTo>
                  <a:cubicBezTo>
                    <a:pt x="1739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9"/>
            <p:cNvSpPr/>
            <p:nvPr/>
          </p:nvSpPr>
          <p:spPr>
            <a:xfrm rot="5400000">
              <a:off x="8646149" y="5141408"/>
              <a:ext cx="219120" cy="124565"/>
            </a:xfrm>
            <a:custGeom>
              <a:avLst/>
              <a:gdLst/>
              <a:ahLst/>
              <a:cxnLst/>
              <a:rect l="l" t="t" r="r" b="b"/>
              <a:pathLst>
                <a:path w="1745" h="992" extrusionOk="0">
                  <a:moveTo>
                    <a:pt x="1548" y="1"/>
                  </a:moveTo>
                  <a:cubicBezTo>
                    <a:pt x="1529" y="1"/>
                    <a:pt x="1509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3" y="939"/>
                    <a:pt x="1212" y="924"/>
                  </a:cubicBezTo>
                  <a:cubicBezTo>
                    <a:pt x="1365" y="844"/>
                    <a:pt x="1496" y="735"/>
                    <a:pt x="1606" y="596"/>
                  </a:cubicBezTo>
                  <a:cubicBezTo>
                    <a:pt x="1701" y="479"/>
                    <a:pt x="1744" y="326"/>
                    <a:pt x="1723" y="173"/>
                  </a:cubicBezTo>
                  <a:cubicBezTo>
                    <a:pt x="1723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9"/>
            <p:cNvSpPr/>
            <p:nvPr/>
          </p:nvSpPr>
          <p:spPr>
            <a:xfrm rot="5400000">
              <a:off x="8643198" y="4186262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6" y="0"/>
                  </a:moveTo>
                  <a:cubicBezTo>
                    <a:pt x="1500" y="0"/>
                    <a:pt x="1494" y="1"/>
                    <a:pt x="1488" y="1"/>
                  </a:cubicBezTo>
                  <a:cubicBezTo>
                    <a:pt x="1269" y="8"/>
                    <a:pt x="1051" y="23"/>
                    <a:pt x="854" y="30"/>
                  </a:cubicBezTo>
                  <a:cubicBezTo>
                    <a:pt x="797" y="26"/>
                    <a:pt x="741" y="25"/>
                    <a:pt x="685" y="25"/>
                  </a:cubicBezTo>
                  <a:cubicBezTo>
                    <a:pt x="518" y="25"/>
                    <a:pt x="352" y="41"/>
                    <a:pt x="182" y="74"/>
                  </a:cubicBezTo>
                  <a:cubicBezTo>
                    <a:pt x="139" y="81"/>
                    <a:pt x="102" y="110"/>
                    <a:pt x="80" y="154"/>
                  </a:cubicBezTo>
                  <a:cubicBezTo>
                    <a:pt x="0" y="293"/>
                    <a:pt x="44" y="424"/>
                    <a:pt x="124" y="548"/>
                  </a:cubicBezTo>
                  <a:cubicBezTo>
                    <a:pt x="175" y="621"/>
                    <a:pt x="248" y="672"/>
                    <a:pt x="306" y="745"/>
                  </a:cubicBezTo>
                  <a:cubicBezTo>
                    <a:pt x="448" y="909"/>
                    <a:pt x="619" y="972"/>
                    <a:pt x="811" y="972"/>
                  </a:cubicBezTo>
                  <a:cubicBezTo>
                    <a:pt x="867" y="972"/>
                    <a:pt x="925" y="967"/>
                    <a:pt x="985" y="957"/>
                  </a:cubicBezTo>
                  <a:cubicBezTo>
                    <a:pt x="1036" y="942"/>
                    <a:pt x="1087" y="935"/>
                    <a:pt x="1145" y="927"/>
                  </a:cubicBezTo>
                  <a:cubicBezTo>
                    <a:pt x="1240" y="927"/>
                    <a:pt x="1335" y="884"/>
                    <a:pt x="1401" y="818"/>
                  </a:cubicBezTo>
                  <a:cubicBezTo>
                    <a:pt x="1488" y="745"/>
                    <a:pt x="1561" y="658"/>
                    <a:pt x="1634" y="570"/>
                  </a:cubicBezTo>
                  <a:cubicBezTo>
                    <a:pt x="1693" y="504"/>
                    <a:pt x="1736" y="424"/>
                    <a:pt x="1773" y="344"/>
                  </a:cubicBezTo>
                  <a:cubicBezTo>
                    <a:pt x="1795" y="293"/>
                    <a:pt x="1802" y="234"/>
                    <a:pt x="1787" y="183"/>
                  </a:cubicBezTo>
                  <a:cubicBezTo>
                    <a:pt x="1739" y="72"/>
                    <a:pt x="1630" y="0"/>
                    <a:pt x="150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9"/>
            <p:cNvSpPr/>
            <p:nvPr/>
          </p:nvSpPr>
          <p:spPr>
            <a:xfrm rot="5400000">
              <a:off x="8646651" y="4420010"/>
              <a:ext cx="218115" cy="124565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4" y="1"/>
                  </a:moveTo>
                  <a:cubicBezTo>
                    <a:pt x="1523" y="1"/>
                    <a:pt x="1502" y="4"/>
                    <a:pt x="1481" y="12"/>
                  </a:cubicBezTo>
                  <a:cubicBezTo>
                    <a:pt x="1315" y="55"/>
                    <a:pt x="1139" y="72"/>
                    <a:pt x="966" y="72"/>
                  </a:cubicBezTo>
                  <a:cubicBezTo>
                    <a:pt x="933" y="72"/>
                    <a:pt x="901" y="72"/>
                    <a:pt x="868" y="71"/>
                  </a:cubicBezTo>
                  <a:cubicBezTo>
                    <a:pt x="752" y="56"/>
                    <a:pt x="628" y="56"/>
                    <a:pt x="504" y="49"/>
                  </a:cubicBezTo>
                  <a:cubicBezTo>
                    <a:pt x="380" y="56"/>
                    <a:pt x="256" y="71"/>
                    <a:pt x="124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0" y="224"/>
                    <a:pt x="0" y="289"/>
                    <a:pt x="15" y="348"/>
                  </a:cubicBezTo>
                  <a:cubicBezTo>
                    <a:pt x="73" y="516"/>
                    <a:pt x="168" y="669"/>
                    <a:pt x="307" y="786"/>
                  </a:cubicBezTo>
                  <a:cubicBezTo>
                    <a:pt x="477" y="918"/>
                    <a:pt x="690" y="992"/>
                    <a:pt x="906" y="992"/>
                  </a:cubicBezTo>
                  <a:cubicBezTo>
                    <a:pt x="976" y="992"/>
                    <a:pt x="1047" y="984"/>
                    <a:pt x="1116" y="968"/>
                  </a:cubicBezTo>
                  <a:cubicBezTo>
                    <a:pt x="1153" y="953"/>
                    <a:pt x="1182" y="939"/>
                    <a:pt x="1211" y="924"/>
                  </a:cubicBezTo>
                  <a:cubicBezTo>
                    <a:pt x="1364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8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9"/>
            <p:cNvSpPr/>
            <p:nvPr/>
          </p:nvSpPr>
          <p:spPr>
            <a:xfrm rot="5400000">
              <a:off x="8642256" y="4673661"/>
              <a:ext cx="237830" cy="111381"/>
            </a:xfrm>
            <a:custGeom>
              <a:avLst/>
              <a:gdLst/>
              <a:ahLst/>
              <a:cxnLst/>
              <a:rect l="l" t="t" r="r" b="b"/>
              <a:pathLst>
                <a:path w="1894" h="887" extrusionOk="0">
                  <a:moveTo>
                    <a:pt x="1700" y="0"/>
                  </a:moveTo>
                  <a:cubicBezTo>
                    <a:pt x="1607" y="0"/>
                    <a:pt x="1490" y="29"/>
                    <a:pt x="1394" y="32"/>
                  </a:cubicBezTo>
                  <a:cubicBezTo>
                    <a:pt x="1329" y="36"/>
                    <a:pt x="1261" y="36"/>
                    <a:pt x="1194" y="36"/>
                  </a:cubicBezTo>
                  <a:cubicBezTo>
                    <a:pt x="1126" y="36"/>
                    <a:pt x="1059" y="36"/>
                    <a:pt x="993" y="40"/>
                  </a:cubicBezTo>
                  <a:cubicBezTo>
                    <a:pt x="927" y="47"/>
                    <a:pt x="862" y="51"/>
                    <a:pt x="796" y="51"/>
                  </a:cubicBezTo>
                  <a:cubicBezTo>
                    <a:pt x="730" y="51"/>
                    <a:pt x="665" y="47"/>
                    <a:pt x="599" y="40"/>
                  </a:cubicBezTo>
                  <a:cubicBezTo>
                    <a:pt x="581" y="36"/>
                    <a:pt x="563" y="34"/>
                    <a:pt x="544" y="34"/>
                  </a:cubicBezTo>
                  <a:cubicBezTo>
                    <a:pt x="526" y="34"/>
                    <a:pt x="508" y="36"/>
                    <a:pt x="490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3" y="820"/>
                    <a:pt x="1555" y="718"/>
                  </a:cubicBezTo>
                  <a:cubicBezTo>
                    <a:pt x="1693" y="572"/>
                    <a:pt x="1825" y="426"/>
                    <a:pt x="1861" y="222"/>
                  </a:cubicBezTo>
                  <a:cubicBezTo>
                    <a:pt x="1893" y="42"/>
                    <a:pt x="1814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9"/>
            <p:cNvSpPr/>
            <p:nvPr/>
          </p:nvSpPr>
          <p:spPr>
            <a:xfrm rot="5400000">
              <a:off x="8642758" y="3473968"/>
              <a:ext cx="227282" cy="122180"/>
            </a:xfrm>
            <a:custGeom>
              <a:avLst/>
              <a:gdLst/>
              <a:ahLst/>
              <a:cxnLst/>
              <a:rect l="l" t="t" r="r" b="b"/>
              <a:pathLst>
                <a:path w="1810" h="973" extrusionOk="0">
                  <a:moveTo>
                    <a:pt x="1514" y="0"/>
                  </a:moveTo>
                  <a:cubicBezTo>
                    <a:pt x="1508" y="0"/>
                    <a:pt x="1502" y="1"/>
                    <a:pt x="1496" y="1"/>
                  </a:cubicBezTo>
                  <a:cubicBezTo>
                    <a:pt x="1277" y="8"/>
                    <a:pt x="1058" y="23"/>
                    <a:pt x="861" y="30"/>
                  </a:cubicBezTo>
                  <a:cubicBezTo>
                    <a:pt x="804" y="26"/>
                    <a:pt x="748" y="25"/>
                    <a:pt x="692" y="25"/>
                  </a:cubicBezTo>
                  <a:cubicBezTo>
                    <a:pt x="522" y="25"/>
                    <a:pt x="354" y="41"/>
                    <a:pt x="190" y="74"/>
                  </a:cubicBezTo>
                  <a:cubicBezTo>
                    <a:pt x="146" y="81"/>
                    <a:pt x="102" y="110"/>
                    <a:pt x="88" y="154"/>
                  </a:cubicBezTo>
                  <a:cubicBezTo>
                    <a:pt x="0" y="293"/>
                    <a:pt x="44" y="424"/>
                    <a:pt x="131" y="548"/>
                  </a:cubicBezTo>
                  <a:cubicBezTo>
                    <a:pt x="183" y="621"/>
                    <a:pt x="255" y="672"/>
                    <a:pt x="314" y="745"/>
                  </a:cubicBezTo>
                  <a:cubicBezTo>
                    <a:pt x="455" y="909"/>
                    <a:pt x="622" y="972"/>
                    <a:pt x="812" y="972"/>
                  </a:cubicBezTo>
                  <a:cubicBezTo>
                    <a:pt x="868" y="972"/>
                    <a:pt x="926" y="967"/>
                    <a:pt x="985" y="957"/>
                  </a:cubicBezTo>
                  <a:cubicBezTo>
                    <a:pt x="1043" y="942"/>
                    <a:pt x="1094" y="935"/>
                    <a:pt x="1146" y="927"/>
                  </a:cubicBezTo>
                  <a:cubicBezTo>
                    <a:pt x="1248" y="927"/>
                    <a:pt x="1343" y="884"/>
                    <a:pt x="1408" y="818"/>
                  </a:cubicBezTo>
                  <a:cubicBezTo>
                    <a:pt x="1496" y="745"/>
                    <a:pt x="1569" y="658"/>
                    <a:pt x="1642" y="570"/>
                  </a:cubicBezTo>
                  <a:cubicBezTo>
                    <a:pt x="1693" y="504"/>
                    <a:pt x="1744" y="424"/>
                    <a:pt x="1780" y="344"/>
                  </a:cubicBezTo>
                  <a:cubicBezTo>
                    <a:pt x="1802" y="293"/>
                    <a:pt x="1809" y="234"/>
                    <a:pt x="1795" y="183"/>
                  </a:cubicBezTo>
                  <a:cubicBezTo>
                    <a:pt x="1746" y="72"/>
                    <a:pt x="1638" y="0"/>
                    <a:pt x="1514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9"/>
            <p:cNvSpPr/>
            <p:nvPr/>
          </p:nvSpPr>
          <p:spPr>
            <a:xfrm rot="5400000">
              <a:off x="8646588" y="3705456"/>
              <a:ext cx="218241" cy="124565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8" y="1"/>
                  </a:moveTo>
                  <a:cubicBezTo>
                    <a:pt x="1529" y="1"/>
                    <a:pt x="1509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3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9"/>
            <p:cNvSpPr/>
            <p:nvPr/>
          </p:nvSpPr>
          <p:spPr>
            <a:xfrm rot="5400000">
              <a:off x="8642319" y="3955465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6" y="0"/>
                    <a:pt x="1489" y="29"/>
                    <a:pt x="1393" y="32"/>
                  </a:cubicBezTo>
                  <a:lnTo>
                    <a:pt x="992" y="32"/>
                  </a:lnTo>
                  <a:cubicBezTo>
                    <a:pt x="930" y="40"/>
                    <a:pt x="866" y="43"/>
                    <a:pt x="802" y="43"/>
                  </a:cubicBezTo>
                  <a:cubicBezTo>
                    <a:pt x="737" y="43"/>
                    <a:pt x="671" y="40"/>
                    <a:pt x="606" y="32"/>
                  </a:cubicBezTo>
                  <a:cubicBezTo>
                    <a:pt x="587" y="29"/>
                    <a:pt x="567" y="27"/>
                    <a:pt x="547" y="27"/>
                  </a:cubicBezTo>
                  <a:cubicBezTo>
                    <a:pt x="527" y="27"/>
                    <a:pt x="507" y="29"/>
                    <a:pt x="489" y="32"/>
                  </a:cubicBezTo>
                  <a:cubicBezTo>
                    <a:pt x="444" y="46"/>
                    <a:pt x="396" y="49"/>
                    <a:pt x="347" y="49"/>
                  </a:cubicBezTo>
                  <a:cubicBezTo>
                    <a:pt x="306" y="49"/>
                    <a:pt x="266" y="47"/>
                    <a:pt x="227" y="47"/>
                  </a:cubicBezTo>
                  <a:cubicBezTo>
                    <a:pt x="113" y="47"/>
                    <a:pt x="20" y="66"/>
                    <a:pt x="7" y="222"/>
                  </a:cubicBezTo>
                  <a:cubicBezTo>
                    <a:pt x="0" y="288"/>
                    <a:pt x="15" y="346"/>
                    <a:pt x="51" y="405"/>
                  </a:cubicBezTo>
                  <a:cubicBezTo>
                    <a:pt x="117" y="521"/>
                    <a:pt x="219" y="623"/>
                    <a:pt x="328" y="704"/>
                  </a:cubicBezTo>
                  <a:cubicBezTo>
                    <a:pt x="474" y="820"/>
                    <a:pt x="649" y="886"/>
                    <a:pt x="832" y="886"/>
                  </a:cubicBezTo>
                  <a:cubicBezTo>
                    <a:pt x="927" y="886"/>
                    <a:pt x="1021" y="879"/>
                    <a:pt x="1116" y="871"/>
                  </a:cubicBezTo>
                  <a:lnTo>
                    <a:pt x="1160" y="864"/>
                  </a:lnTo>
                  <a:cubicBezTo>
                    <a:pt x="1299" y="842"/>
                    <a:pt x="1452" y="820"/>
                    <a:pt x="1554" y="718"/>
                  </a:cubicBezTo>
                  <a:cubicBezTo>
                    <a:pt x="1693" y="572"/>
                    <a:pt x="1824" y="434"/>
                    <a:pt x="1860" y="222"/>
                  </a:cubicBezTo>
                  <a:cubicBezTo>
                    <a:pt x="1892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9"/>
            <p:cNvSpPr/>
            <p:nvPr/>
          </p:nvSpPr>
          <p:spPr>
            <a:xfrm rot="5400000">
              <a:off x="8643198" y="2750624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2" y="23"/>
                    <a:pt x="855" y="30"/>
                  </a:cubicBezTo>
                  <a:cubicBezTo>
                    <a:pt x="798" y="26"/>
                    <a:pt x="742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40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6" y="972"/>
                    <a:pt x="806" y="972"/>
                  </a:cubicBezTo>
                  <a:cubicBezTo>
                    <a:pt x="861" y="972"/>
                    <a:pt x="919" y="967"/>
                    <a:pt x="979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94" y="504"/>
                    <a:pt x="1737" y="424"/>
                    <a:pt x="1774" y="344"/>
                  </a:cubicBezTo>
                  <a:cubicBezTo>
                    <a:pt x="1796" y="293"/>
                    <a:pt x="1803" y="234"/>
                    <a:pt x="1788" y="183"/>
                  </a:cubicBezTo>
                  <a:cubicBezTo>
                    <a:pt x="1740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9"/>
            <p:cNvSpPr/>
            <p:nvPr/>
          </p:nvSpPr>
          <p:spPr>
            <a:xfrm rot="5400000">
              <a:off x="8646651" y="2984497"/>
              <a:ext cx="218115" cy="124565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4" y="1"/>
                  </a:moveTo>
                  <a:cubicBezTo>
                    <a:pt x="1523" y="1"/>
                    <a:pt x="1502" y="4"/>
                    <a:pt x="1481" y="12"/>
                  </a:cubicBezTo>
                  <a:cubicBezTo>
                    <a:pt x="1315" y="55"/>
                    <a:pt x="1139" y="72"/>
                    <a:pt x="966" y="72"/>
                  </a:cubicBezTo>
                  <a:cubicBezTo>
                    <a:pt x="933" y="72"/>
                    <a:pt x="901" y="72"/>
                    <a:pt x="868" y="71"/>
                  </a:cubicBezTo>
                  <a:cubicBezTo>
                    <a:pt x="752" y="56"/>
                    <a:pt x="628" y="56"/>
                    <a:pt x="503" y="49"/>
                  </a:cubicBezTo>
                  <a:cubicBezTo>
                    <a:pt x="387" y="56"/>
                    <a:pt x="255" y="71"/>
                    <a:pt x="124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0" y="224"/>
                    <a:pt x="0" y="289"/>
                    <a:pt x="15" y="348"/>
                  </a:cubicBezTo>
                  <a:cubicBezTo>
                    <a:pt x="73" y="516"/>
                    <a:pt x="168" y="669"/>
                    <a:pt x="307" y="786"/>
                  </a:cubicBezTo>
                  <a:cubicBezTo>
                    <a:pt x="477" y="918"/>
                    <a:pt x="690" y="992"/>
                    <a:pt x="906" y="992"/>
                  </a:cubicBezTo>
                  <a:cubicBezTo>
                    <a:pt x="976" y="992"/>
                    <a:pt x="1047" y="984"/>
                    <a:pt x="1116" y="968"/>
                  </a:cubicBezTo>
                  <a:cubicBezTo>
                    <a:pt x="1153" y="953"/>
                    <a:pt x="1182" y="939"/>
                    <a:pt x="1211" y="924"/>
                  </a:cubicBezTo>
                  <a:cubicBezTo>
                    <a:pt x="1364" y="844"/>
                    <a:pt x="1496" y="735"/>
                    <a:pt x="1598" y="596"/>
                  </a:cubicBezTo>
                  <a:cubicBezTo>
                    <a:pt x="1693" y="479"/>
                    <a:pt x="1736" y="326"/>
                    <a:pt x="1722" y="173"/>
                  </a:cubicBezTo>
                  <a:cubicBezTo>
                    <a:pt x="1722" y="77"/>
                    <a:pt x="1638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9"/>
            <p:cNvSpPr/>
            <p:nvPr/>
          </p:nvSpPr>
          <p:spPr>
            <a:xfrm rot="5400000">
              <a:off x="8642319" y="3238085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7" y="0"/>
                    <a:pt x="1490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2" y="51"/>
                    <a:pt x="796" y="51"/>
                  </a:cubicBezTo>
                  <a:cubicBezTo>
                    <a:pt x="730" y="51"/>
                    <a:pt x="665" y="47"/>
                    <a:pt x="599" y="40"/>
                  </a:cubicBezTo>
                  <a:cubicBezTo>
                    <a:pt x="581" y="36"/>
                    <a:pt x="562" y="34"/>
                    <a:pt x="544" y="34"/>
                  </a:cubicBezTo>
                  <a:cubicBezTo>
                    <a:pt x="526" y="34"/>
                    <a:pt x="508" y="36"/>
                    <a:pt x="489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2" y="820"/>
                    <a:pt x="1555" y="718"/>
                  </a:cubicBezTo>
                  <a:cubicBezTo>
                    <a:pt x="1693" y="572"/>
                    <a:pt x="1825" y="426"/>
                    <a:pt x="1861" y="222"/>
                  </a:cubicBezTo>
                  <a:cubicBezTo>
                    <a:pt x="1893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9"/>
            <p:cNvSpPr/>
            <p:nvPr/>
          </p:nvSpPr>
          <p:spPr>
            <a:xfrm rot="5400000">
              <a:off x="8642758" y="2038456"/>
              <a:ext cx="227282" cy="122180"/>
            </a:xfrm>
            <a:custGeom>
              <a:avLst/>
              <a:gdLst/>
              <a:ahLst/>
              <a:cxnLst/>
              <a:rect l="l" t="t" r="r" b="b"/>
              <a:pathLst>
                <a:path w="1810" h="973" extrusionOk="0">
                  <a:moveTo>
                    <a:pt x="1514" y="0"/>
                  </a:moveTo>
                  <a:cubicBezTo>
                    <a:pt x="1508" y="0"/>
                    <a:pt x="1502" y="1"/>
                    <a:pt x="1496" y="1"/>
                  </a:cubicBezTo>
                  <a:cubicBezTo>
                    <a:pt x="1277" y="8"/>
                    <a:pt x="1058" y="23"/>
                    <a:pt x="861" y="30"/>
                  </a:cubicBezTo>
                  <a:cubicBezTo>
                    <a:pt x="804" y="26"/>
                    <a:pt x="748" y="25"/>
                    <a:pt x="691" y="25"/>
                  </a:cubicBezTo>
                  <a:cubicBezTo>
                    <a:pt x="522" y="25"/>
                    <a:pt x="354" y="41"/>
                    <a:pt x="190" y="74"/>
                  </a:cubicBezTo>
                  <a:cubicBezTo>
                    <a:pt x="146" y="81"/>
                    <a:pt x="102" y="110"/>
                    <a:pt x="88" y="154"/>
                  </a:cubicBezTo>
                  <a:cubicBezTo>
                    <a:pt x="0" y="293"/>
                    <a:pt x="51" y="424"/>
                    <a:pt x="131" y="548"/>
                  </a:cubicBezTo>
                  <a:cubicBezTo>
                    <a:pt x="182" y="621"/>
                    <a:pt x="255" y="672"/>
                    <a:pt x="314" y="745"/>
                  </a:cubicBezTo>
                  <a:cubicBezTo>
                    <a:pt x="455" y="909"/>
                    <a:pt x="622" y="972"/>
                    <a:pt x="812" y="972"/>
                  </a:cubicBezTo>
                  <a:cubicBezTo>
                    <a:pt x="868" y="972"/>
                    <a:pt x="925" y="967"/>
                    <a:pt x="985" y="957"/>
                  </a:cubicBezTo>
                  <a:cubicBezTo>
                    <a:pt x="1043" y="942"/>
                    <a:pt x="1094" y="935"/>
                    <a:pt x="1145" y="927"/>
                  </a:cubicBezTo>
                  <a:cubicBezTo>
                    <a:pt x="1248" y="927"/>
                    <a:pt x="1342" y="884"/>
                    <a:pt x="1408" y="818"/>
                  </a:cubicBezTo>
                  <a:cubicBezTo>
                    <a:pt x="1496" y="745"/>
                    <a:pt x="1569" y="658"/>
                    <a:pt x="1642" y="570"/>
                  </a:cubicBezTo>
                  <a:cubicBezTo>
                    <a:pt x="1693" y="504"/>
                    <a:pt x="1744" y="424"/>
                    <a:pt x="1780" y="344"/>
                  </a:cubicBezTo>
                  <a:cubicBezTo>
                    <a:pt x="1802" y="293"/>
                    <a:pt x="1809" y="234"/>
                    <a:pt x="1795" y="183"/>
                  </a:cubicBezTo>
                  <a:cubicBezTo>
                    <a:pt x="1746" y="72"/>
                    <a:pt x="1638" y="0"/>
                    <a:pt x="1514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9"/>
            <p:cNvSpPr/>
            <p:nvPr/>
          </p:nvSpPr>
          <p:spPr>
            <a:xfrm rot="5400000">
              <a:off x="8646651" y="2269880"/>
              <a:ext cx="218115" cy="124565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8" y="1"/>
                  </a:moveTo>
                  <a:cubicBezTo>
                    <a:pt x="1529" y="1"/>
                    <a:pt x="1508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2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9"/>
            <p:cNvSpPr/>
            <p:nvPr/>
          </p:nvSpPr>
          <p:spPr>
            <a:xfrm rot="5400000">
              <a:off x="8642256" y="2519890"/>
              <a:ext cx="237830" cy="111381"/>
            </a:xfrm>
            <a:custGeom>
              <a:avLst/>
              <a:gdLst/>
              <a:ahLst/>
              <a:cxnLst/>
              <a:rect l="l" t="t" r="r" b="b"/>
              <a:pathLst>
                <a:path w="1894" h="887" extrusionOk="0">
                  <a:moveTo>
                    <a:pt x="1698" y="0"/>
                  </a:moveTo>
                  <a:cubicBezTo>
                    <a:pt x="1603" y="0"/>
                    <a:pt x="1487" y="29"/>
                    <a:pt x="1394" y="32"/>
                  </a:cubicBezTo>
                  <a:lnTo>
                    <a:pt x="993" y="32"/>
                  </a:lnTo>
                  <a:cubicBezTo>
                    <a:pt x="927" y="40"/>
                    <a:pt x="862" y="43"/>
                    <a:pt x="797" y="43"/>
                  </a:cubicBezTo>
                  <a:cubicBezTo>
                    <a:pt x="732" y="43"/>
                    <a:pt x="668" y="40"/>
                    <a:pt x="606" y="32"/>
                  </a:cubicBezTo>
                  <a:cubicBezTo>
                    <a:pt x="585" y="29"/>
                    <a:pt x="565" y="27"/>
                    <a:pt x="545" y="27"/>
                  </a:cubicBezTo>
                  <a:cubicBezTo>
                    <a:pt x="526" y="27"/>
                    <a:pt x="508" y="29"/>
                    <a:pt x="490" y="32"/>
                  </a:cubicBezTo>
                  <a:cubicBezTo>
                    <a:pt x="445" y="46"/>
                    <a:pt x="396" y="49"/>
                    <a:pt x="347" y="49"/>
                  </a:cubicBezTo>
                  <a:cubicBezTo>
                    <a:pt x="306" y="49"/>
                    <a:pt x="264" y="47"/>
                    <a:pt x="225" y="47"/>
                  </a:cubicBezTo>
                  <a:cubicBezTo>
                    <a:pt x="109" y="47"/>
                    <a:pt x="14" y="66"/>
                    <a:pt x="1" y="222"/>
                  </a:cubicBezTo>
                  <a:cubicBezTo>
                    <a:pt x="1" y="280"/>
                    <a:pt x="16" y="346"/>
                    <a:pt x="52" y="397"/>
                  </a:cubicBezTo>
                  <a:cubicBezTo>
                    <a:pt x="118" y="514"/>
                    <a:pt x="213" y="623"/>
                    <a:pt x="329" y="704"/>
                  </a:cubicBezTo>
                  <a:cubicBezTo>
                    <a:pt x="468" y="820"/>
                    <a:pt x="650" y="886"/>
                    <a:pt x="833" y="886"/>
                  </a:cubicBezTo>
                  <a:cubicBezTo>
                    <a:pt x="927" y="886"/>
                    <a:pt x="1022" y="879"/>
                    <a:pt x="1117" y="871"/>
                  </a:cubicBezTo>
                  <a:lnTo>
                    <a:pt x="1161" y="864"/>
                  </a:lnTo>
                  <a:cubicBezTo>
                    <a:pt x="1300" y="842"/>
                    <a:pt x="1453" y="820"/>
                    <a:pt x="1555" y="718"/>
                  </a:cubicBezTo>
                  <a:cubicBezTo>
                    <a:pt x="1686" y="572"/>
                    <a:pt x="1825" y="434"/>
                    <a:pt x="1861" y="222"/>
                  </a:cubicBezTo>
                  <a:cubicBezTo>
                    <a:pt x="1893" y="42"/>
                    <a:pt x="1812" y="0"/>
                    <a:pt x="1698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9"/>
            <p:cNvSpPr/>
            <p:nvPr/>
          </p:nvSpPr>
          <p:spPr>
            <a:xfrm rot="5400000">
              <a:off x="8643198" y="1315111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798" y="26"/>
                    <a:pt x="742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39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20" y="972"/>
                    <a:pt x="809" y="972"/>
                  </a:cubicBezTo>
                  <a:cubicBezTo>
                    <a:pt x="864" y="972"/>
                    <a:pt x="921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4" y="344"/>
                  </a:cubicBezTo>
                  <a:cubicBezTo>
                    <a:pt x="1796" y="293"/>
                    <a:pt x="1803" y="234"/>
                    <a:pt x="1788" y="183"/>
                  </a:cubicBezTo>
                  <a:cubicBezTo>
                    <a:pt x="1740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9"/>
            <p:cNvSpPr/>
            <p:nvPr/>
          </p:nvSpPr>
          <p:spPr>
            <a:xfrm rot="5400000">
              <a:off x="8646588" y="1548922"/>
              <a:ext cx="218241" cy="124565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5" y="1"/>
                  </a:moveTo>
                  <a:cubicBezTo>
                    <a:pt x="1524" y="1"/>
                    <a:pt x="1503" y="4"/>
                    <a:pt x="1482" y="12"/>
                  </a:cubicBezTo>
                  <a:cubicBezTo>
                    <a:pt x="1316" y="55"/>
                    <a:pt x="1140" y="72"/>
                    <a:pt x="967" y="72"/>
                  </a:cubicBezTo>
                  <a:cubicBezTo>
                    <a:pt x="934" y="72"/>
                    <a:pt x="902" y="72"/>
                    <a:pt x="869" y="71"/>
                  </a:cubicBezTo>
                  <a:cubicBezTo>
                    <a:pt x="752" y="56"/>
                    <a:pt x="628" y="56"/>
                    <a:pt x="504" y="49"/>
                  </a:cubicBezTo>
                  <a:cubicBezTo>
                    <a:pt x="388" y="56"/>
                    <a:pt x="256" y="71"/>
                    <a:pt x="125" y="78"/>
                  </a:cubicBezTo>
                  <a:cubicBezTo>
                    <a:pt x="67" y="78"/>
                    <a:pt x="23" y="114"/>
                    <a:pt x="16" y="165"/>
                  </a:cubicBezTo>
                  <a:cubicBezTo>
                    <a:pt x="1" y="224"/>
                    <a:pt x="1" y="289"/>
                    <a:pt x="16" y="348"/>
                  </a:cubicBezTo>
                  <a:cubicBezTo>
                    <a:pt x="74" y="516"/>
                    <a:pt x="169" y="669"/>
                    <a:pt x="307" y="786"/>
                  </a:cubicBezTo>
                  <a:cubicBezTo>
                    <a:pt x="478" y="918"/>
                    <a:pt x="691" y="992"/>
                    <a:pt x="907" y="992"/>
                  </a:cubicBezTo>
                  <a:cubicBezTo>
                    <a:pt x="977" y="992"/>
                    <a:pt x="1048" y="984"/>
                    <a:pt x="1117" y="968"/>
                  </a:cubicBezTo>
                  <a:cubicBezTo>
                    <a:pt x="1146" y="953"/>
                    <a:pt x="1183" y="939"/>
                    <a:pt x="1212" y="924"/>
                  </a:cubicBezTo>
                  <a:cubicBezTo>
                    <a:pt x="1365" y="844"/>
                    <a:pt x="1497" y="735"/>
                    <a:pt x="1599" y="596"/>
                  </a:cubicBezTo>
                  <a:cubicBezTo>
                    <a:pt x="1694" y="479"/>
                    <a:pt x="1737" y="326"/>
                    <a:pt x="1723" y="173"/>
                  </a:cubicBezTo>
                  <a:cubicBezTo>
                    <a:pt x="1723" y="77"/>
                    <a:pt x="1639" y="1"/>
                    <a:pt x="1545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9"/>
            <p:cNvSpPr/>
            <p:nvPr/>
          </p:nvSpPr>
          <p:spPr>
            <a:xfrm rot="5400000">
              <a:off x="8642319" y="1802573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6" y="0"/>
                    <a:pt x="1490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1" y="51"/>
                    <a:pt x="796" y="51"/>
                  </a:cubicBezTo>
                  <a:cubicBezTo>
                    <a:pt x="730" y="51"/>
                    <a:pt x="664" y="47"/>
                    <a:pt x="599" y="40"/>
                  </a:cubicBezTo>
                  <a:cubicBezTo>
                    <a:pt x="581" y="36"/>
                    <a:pt x="562" y="34"/>
                    <a:pt x="544" y="34"/>
                  </a:cubicBezTo>
                  <a:cubicBezTo>
                    <a:pt x="526" y="34"/>
                    <a:pt x="508" y="36"/>
                    <a:pt x="489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19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2" y="820"/>
                    <a:pt x="1554" y="718"/>
                  </a:cubicBezTo>
                  <a:cubicBezTo>
                    <a:pt x="1693" y="572"/>
                    <a:pt x="1824" y="426"/>
                    <a:pt x="1861" y="222"/>
                  </a:cubicBezTo>
                  <a:cubicBezTo>
                    <a:pt x="1893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9"/>
            <p:cNvSpPr/>
            <p:nvPr/>
          </p:nvSpPr>
          <p:spPr>
            <a:xfrm rot="5400000">
              <a:off x="8642695" y="602880"/>
              <a:ext cx="227407" cy="122180"/>
            </a:xfrm>
            <a:custGeom>
              <a:avLst/>
              <a:gdLst/>
              <a:ahLst/>
              <a:cxnLst/>
              <a:rect l="l" t="t" r="r" b="b"/>
              <a:pathLst>
                <a:path w="1811" h="973" extrusionOk="0">
                  <a:moveTo>
                    <a:pt x="1515" y="0"/>
                  </a:moveTo>
                  <a:cubicBezTo>
                    <a:pt x="1509" y="0"/>
                    <a:pt x="1503" y="1"/>
                    <a:pt x="1497" y="1"/>
                  </a:cubicBezTo>
                  <a:cubicBezTo>
                    <a:pt x="1278" y="8"/>
                    <a:pt x="1059" y="23"/>
                    <a:pt x="862" y="30"/>
                  </a:cubicBezTo>
                  <a:cubicBezTo>
                    <a:pt x="805" y="26"/>
                    <a:pt x="749" y="25"/>
                    <a:pt x="692" y="25"/>
                  </a:cubicBezTo>
                  <a:cubicBezTo>
                    <a:pt x="523" y="25"/>
                    <a:pt x="355" y="41"/>
                    <a:pt x="191" y="74"/>
                  </a:cubicBezTo>
                  <a:cubicBezTo>
                    <a:pt x="147" y="81"/>
                    <a:pt x="110" y="110"/>
                    <a:pt x="88" y="154"/>
                  </a:cubicBezTo>
                  <a:cubicBezTo>
                    <a:pt x="1" y="293"/>
                    <a:pt x="52" y="424"/>
                    <a:pt x="132" y="548"/>
                  </a:cubicBezTo>
                  <a:cubicBezTo>
                    <a:pt x="183" y="621"/>
                    <a:pt x="256" y="672"/>
                    <a:pt x="315" y="745"/>
                  </a:cubicBezTo>
                  <a:cubicBezTo>
                    <a:pt x="456" y="909"/>
                    <a:pt x="623" y="972"/>
                    <a:pt x="813" y="972"/>
                  </a:cubicBezTo>
                  <a:cubicBezTo>
                    <a:pt x="869" y="972"/>
                    <a:pt x="926" y="967"/>
                    <a:pt x="986" y="957"/>
                  </a:cubicBezTo>
                  <a:cubicBezTo>
                    <a:pt x="1037" y="942"/>
                    <a:pt x="1095" y="935"/>
                    <a:pt x="1146" y="927"/>
                  </a:cubicBezTo>
                  <a:cubicBezTo>
                    <a:pt x="1248" y="927"/>
                    <a:pt x="1343" y="884"/>
                    <a:pt x="1409" y="818"/>
                  </a:cubicBezTo>
                  <a:cubicBezTo>
                    <a:pt x="1497" y="745"/>
                    <a:pt x="1569" y="658"/>
                    <a:pt x="1642" y="570"/>
                  </a:cubicBezTo>
                  <a:cubicBezTo>
                    <a:pt x="1694" y="504"/>
                    <a:pt x="1745" y="424"/>
                    <a:pt x="1781" y="344"/>
                  </a:cubicBezTo>
                  <a:cubicBezTo>
                    <a:pt x="1803" y="293"/>
                    <a:pt x="1810" y="234"/>
                    <a:pt x="1796" y="183"/>
                  </a:cubicBezTo>
                  <a:cubicBezTo>
                    <a:pt x="1747" y="72"/>
                    <a:pt x="1638" y="0"/>
                    <a:pt x="1515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9"/>
            <p:cNvSpPr/>
            <p:nvPr/>
          </p:nvSpPr>
          <p:spPr>
            <a:xfrm rot="5400000">
              <a:off x="8646149" y="834870"/>
              <a:ext cx="219120" cy="124565"/>
            </a:xfrm>
            <a:custGeom>
              <a:avLst/>
              <a:gdLst/>
              <a:ahLst/>
              <a:cxnLst/>
              <a:rect l="l" t="t" r="r" b="b"/>
              <a:pathLst>
                <a:path w="1745" h="992" extrusionOk="0">
                  <a:moveTo>
                    <a:pt x="1548" y="1"/>
                  </a:moveTo>
                  <a:cubicBezTo>
                    <a:pt x="1528" y="1"/>
                    <a:pt x="1508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73" y="78"/>
                    <a:pt x="22" y="114"/>
                    <a:pt x="15" y="165"/>
                  </a:cubicBezTo>
                  <a:cubicBezTo>
                    <a:pt x="0" y="231"/>
                    <a:pt x="8" y="289"/>
                    <a:pt x="22" y="348"/>
                  </a:cubicBezTo>
                  <a:cubicBezTo>
                    <a:pt x="73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6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2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700" y="479"/>
                    <a:pt x="1744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9"/>
            <p:cNvSpPr/>
            <p:nvPr/>
          </p:nvSpPr>
          <p:spPr>
            <a:xfrm rot="5400000">
              <a:off x="8642005" y="1084628"/>
              <a:ext cx="238332" cy="111381"/>
            </a:xfrm>
            <a:custGeom>
              <a:avLst/>
              <a:gdLst/>
              <a:ahLst/>
              <a:cxnLst/>
              <a:rect l="l" t="t" r="r" b="b"/>
              <a:pathLst>
                <a:path w="1898" h="887" extrusionOk="0">
                  <a:moveTo>
                    <a:pt x="1703" y="0"/>
                  </a:moveTo>
                  <a:cubicBezTo>
                    <a:pt x="1608" y="0"/>
                    <a:pt x="1490" y="29"/>
                    <a:pt x="1394" y="32"/>
                  </a:cubicBezTo>
                  <a:lnTo>
                    <a:pt x="993" y="32"/>
                  </a:lnTo>
                  <a:cubicBezTo>
                    <a:pt x="927" y="40"/>
                    <a:pt x="864" y="43"/>
                    <a:pt x="800" y="43"/>
                  </a:cubicBezTo>
                  <a:cubicBezTo>
                    <a:pt x="736" y="43"/>
                    <a:pt x="672" y="40"/>
                    <a:pt x="606" y="32"/>
                  </a:cubicBezTo>
                  <a:cubicBezTo>
                    <a:pt x="588" y="29"/>
                    <a:pt x="568" y="27"/>
                    <a:pt x="548" y="27"/>
                  </a:cubicBezTo>
                  <a:cubicBezTo>
                    <a:pt x="528" y="27"/>
                    <a:pt x="508" y="29"/>
                    <a:pt x="490" y="32"/>
                  </a:cubicBezTo>
                  <a:cubicBezTo>
                    <a:pt x="445" y="46"/>
                    <a:pt x="396" y="49"/>
                    <a:pt x="348" y="49"/>
                  </a:cubicBezTo>
                  <a:cubicBezTo>
                    <a:pt x="307" y="49"/>
                    <a:pt x="266" y="47"/>
                    <a:pt x="228" y="47"/>
                  </a:cubicBezTo>
                  <a:cubicBezTo>
                    <a:pt x="114" y="47"/>
                    <a:pt x="21" y="66"/>
                    <a:pt x="8" y="222"/>
                  </a:cubicBezTo>
                  <a:cubicBezTo>
                    <a:pt x="1" y="288"/>
                    <a:pt x="15" y="346"/>
                    <a:pt x="52" y="405"/>
                  </a:cubicBezTo>
                  <a:cubicBezTo>
                    <a:pt x="118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3" y="886"/>
                  </a:cubicBezTo>
                  <a:cubicBezTo>
                    <a:pt x="927" y="886"/>
                    <a:pt x="1022" y="879"/>
                    <a:pt x="1117" y="871"/>
                  </a:cubicBezTo>
                  <a:lnTo>
                    <a:pt x="1161" y="864"/>
                  </a:lnTo>
                  <a:cubicBezTo>
                    <a:pt x="1299" y="842"/>
                    <a:pt x="1453" y="820"/>
                    <a:pt x="1555" y="718"/>
                  </a:cubicBezTo>
                  <a:cubicBezTo>
                    <a:pt x="1693" y="572"/>
                    <a:pt x="1825" y="434"/>
                    <a:pt x="1861" y="222"/>
                  </a:cubicBezTo>
                  <a:cubicBezTo>
                    <a:pt x="1897" y="42"/>
                    <a:pt x="1817" y="0"/>
                    <a:pt x="1703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9"/>
            <p:cNvSpPr/>
            <p:nvPr/>
          </p:nvSpPr>
          <p:spPr>
            <a:xfrm rot="5400000">
              <a:off x="8643198" y="-120401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800" y="26"/>
                    <a:pt x="744" y="25"/>
                    <a:pt x="689" y="25"/>
                  </a:cubicBezTo>
                  <a:cubicBezTo>
                    <a:pt x="523" y="25"/>
                    <a:pt x="355" y="41"/>
                    <a:pt x="190" y="74"/>
                  </a:cubicBezTo>
                  <a:cubicBezTo>
                    <a:pt x="147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32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6" y="972"/>
                    <a:pt x="806" y="972"/>
                  </a:cubicBezTo>
                  <a:cubicBezTo>
                    <a:pt x="861" y="972"/>
                    <a:pt x="919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4" y="344"/>
                  </a:cubicBezTo>
                  <a:cubicBezTo>
                    <a:pt x="1795" y="293"/>
                    <a:pt x="1803" y="234"/>
                    <a:pt x="1788" y="183"/>
                  </a:cubicBezTo>
                  <a:cubicBezTo>
                    <a:pt x="1739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9"/>
            <p:cNvSpPr/>
            <p:nvPr/>
          </p:nvSpPr>
          <p:spPr>
            <a:xfrm rot="5400000">
              <a:off x="8646588" y="113410"/>
              <a:ext cx="218241" cy="124565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4" y="1"/>
                  </a:moveTo>
                  <a:cubicBezTo>
                    <a:pt x="1524" y="1"/>
                    <a:pt x="1503" y="4"/>
                    <a:pt x="1482" y="12"/>
                  </a:cubicBezTo>
                  <a:cubicBezTo>
                    <a:pt x="1310" y="55"/>
                    <a:pt x="1138" y="72"/>
                    <a:pt x="962" y="72"/>
                  </a:cubicBezTo>
                  <a:cubicBezTo>
                    <a:pt x="929" y="72"/>
                    <a:pt x="895" y="72"/>
                    <a:pt x="862" y="71"/>
                  </a:cubicBezTo>
                  <a:cubicBezTo>
                    <a:pt x="745" y="56"/>
                    <a:pt x="628" y="56"/>
                    <a:pt x="497" y="49"/>
                  </a:cubicBezTo>
                  <a:cubicBezTo>
                    <a:pt x="380" y="56"/>
                    <a:pt x="249" y="71"/>
                    <a:pt x="118" y="78"/>
                  </a:cubicBezTo>
                  <a:cubicBezTo>
                    <a:pt x="67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67" y="516"/>
                    <a:pt x="169" y="669"/>
                    <a:pt x="307" y="786"/>
                  </a:cubicBezTo>
                  <a:cubicBezTo>
                    <a:pt x="478" y="918"/>
                    <a:pt x="691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46" y="953"/>
                    <a:pt x="1175" y="939"/>
                    <a:pt x="1205" y="924"/>
                  </a:cubicBezTo>
                  <a:cubicBezTo>
                    <a:pt x="1358" y="844"/>
                    <a:pt x="1496" y="735"/>
                    <a:pt x="1599" y="596"/>
                  </a:cubicBezTo>
                  <a:cubicBezTo>
                    <a:pt x="1693" y="479"/>
                    <a:pt x="1737" y="326"/>
                    <a:pt x="1715" y="173"/>
                  </a:cubicBezTo>
                  <a:cubicBezTo>
                    <a:pt x="1715" y="77"/>
                    <a:pt x="1637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9"/>
            <p:cNvSpPr/>
            <p:nvPr/>
          </p:nvSpPr>
          <p:spPr>
            <a:xfrm rot="5400000">
              <a:off x="8642319" y="367061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697" y="0"/>
                  </a:moveTo>
                  <a:cubicBezTo>
                    <a:pt x="1603" y="0"/>
                    <a:pt x="1486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1" y="51"/>
                    <a:pt x="796" y="51"/>
                  </a:cubicBezTo>
                  <a:cubicBezTo>
                    <a:pt x="730" y="51"/>
                    <a:pt x="664" y="47"/>
                    <a:pt x="599" y="40"/>
                  </a:cubicBezTo>
                  <a:cubicBezTo>
                    <a:pt x="580" y="36"/>
                    <a:pt x="562" y="34"/>
                    <a:pt x="543" y="34"/>
                  </a:cubicBezTo>
                  <a:cubicBezTo>
                    <a:pt x="524" y="34"/>
                    <a:pt x="504" y="36"/>
                    <a:pt x="482" y="40"/>
                  </a:cubicBezTo>
                  <a:cubicBezTo>
                    <a:pt x="437" y="53"/>
                    <a:pt x="389" y="56"/>
                    <a:pt x="340" y="56"/>
                  </a:cubicBezTo>
                  <a:cubicBezTo>
                    <a:pt x="300" y="56"/>
                    <a:pt x="259" y="54"/>
                    <a:pt x="220" y="54"/>
                  </a:cubicBezTo>
                  <a:cubicBezTo>
                    <a:pt x="106" y="54"/>
                    <a:pt x="13" y="74"/>
                    <a:pt x="0" y="229"/>
                  </a:cubicBezTo>
                  <a:cubicBezTo>
                    <a:pt x="0" y="288"/>
                    <a:pt x="15" y="353"/>
                    <a:pt x="44" y="405"/>
                  </a:cubicBezTo>
                  <a:cubicBezTo>
                    <a:pt x="117" y="521"/>
                    <a:pt x="212" y="623"/>
                    <a:pt x="329" y="704"/>
                  </a:cubicBezTo>
                  <a:cubicBezTo>
                    <a:pt x="467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0" y="864"/>
                  </a:cubicBezTo>
                  <a:cubicBezTo>
                    <a:pt x="1299" y="842"/>
                    <a:pt x="1452" y="820"/>
                    <a:pt x="1554" y="718"/>
                  </a:cubicBezTo>
                  <a:cubicBezTo>
                    <a:pt x="1686" y="572"/>
                    <a:pt x="1824" y="426"/>
                    <a:pt x="1861" y="222"/>
                  </a:cubicBezTo>
                  <a:cubicBezTo>
                    <a:pt x="1893" y="42"/>
                    <a:pt x="1811" y="0"/>
                    <a:pt x="1697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9"/>
            <p:cNvSpPr/>
            <p:nvPr/>
          </p:nvSpPr>
          <p:spPr>
            <a:xfrm rot="5400000">
              <a:off x="8867717" y="526553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9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92" y="22"/>
                    <a:pt x="299" y="22"/>
                  </a:cubicBezTo>
                  <a:cubicBezTo>
                    <a:pt x="445" y="73"/>
                    <a:pt x="445" y="285"/>
                    <a:pt x="299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9"/>
            <p:cNvSpPr/>
            <p:nvPr/>
          </p:nvSpPr>
          <p:spPr>
            <a:xfrm rot="5400000">
              <a:off x="8868219" y="5168845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9"/>
            <p:cNvSpPr/>
            <p:nvPr/>
          </p:nvSpPr>
          <p:spPr>
            <a:xfrm rot="5400000">
              <a:off x="8867717" y="5072156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7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9"/>
            <p:cNvSpPr/>
            <p:nvPr/>
          </p:nvSpPr>
          <p:spPr>
            <a:xfrm rot="5400000">
              <a:off x="8868156" y="497553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9"/>
            <p:cNvSpPr/>
            <p:nvPr/>
          </p:nvSpPr>
          <p:spPr>
            <a:xfrm rot="5400000">
              <a:off x="8867717" y="4878904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1" y="241"/>
                    <a:pt x="1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6" y="73"/>
                    <a:pt x="446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9"/>
            <p:cNvSpPr/>
            <p:nvPr/>
          </p:nvSpPr>
          <p:spPr>
            <a:xfrm rot="5400000">
              <a:off x="8868156" y="478227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9"/>
            <p:cNvSpPr/>
            <p:nvPr/>
          </p:nvSpPr>
          <p:spPr>
            <a:xfrm rot="5400000">
              <a:off x="8868219" y="4685150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9"/>
            <p:cNvSpPr/>
            <p:nvPr/>
          </p:nvSpPr>
          <p:spPr>
            <a:xfrm rot="5400000">
              <a:off x="8868156" y="1289181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9"/>
            <p:cNvSpPr/>
            <p:nvPr/>
          </p:nvSpPr>
          <p:spPr>
            <a:xfrm rot="5400000">
              <a:off x="8868219" y="4588964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9"/>
            <p:cNvSpPr/>
            <p:nvPr/>
          </p:nvSpPr>
          <p:spPr>
            <a:xfrm rot="5400000">
              <a:off x="8868156" y="1192995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9"/>
            <p:cNvSpPr/>
            <p:nvPr/>
          </p:nvSpPr>
          <p:spPr>
            <a:xfrm rot="5400000">
              <a:off x="8868156" y="4491836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9"/>
            <p:cNvSpPr/>
            <p:nvPr/>
          </p:nvSpPr>
          <p:spPr>
            <a:xfrm rot="5400000">
              <a:off x="8868156" y="109592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9"/>
            <p:cNvSpPr/>
            <p:nvPr/>
          </p:nvSpPr>
          <p:spPr>
            <a:xfrm rot="5400000">
              <a:off x="8868156" y="439564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9"/>
            <p:cNvSpPr/>
            <p:nvPr/>
          </p:nvSpPr>
          <p:spPr>
            <a:xfrm rot="5400000">
              <a:off x="8867717" y="999178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6" y="343"/>
                    <a:pt x="278" y="343"/>
                  </a:cubicBezTo>
                  <a:cubicBezTo>
                    <a:pt x="213" y="358"/>
                    <a:pt x="147" y="343"/>
                    <a:pt x="96" y="300"/>
                  </a:cubicBezTo>
                  <a:cubicBezTo>
                    <a:pt x="1" y="241"/>
                    <a:pt x="1" y="117"/>
                    <a:pt x="96" y="52"/>
                  </a:cubicBezTo>
                  <a:cubicBezTo>
                    <a:pt x="147" y="15"/>
                    <a:pt x="213" y="0"/>
                    <a:pt x="278" y="15"/>
                  </a:cubicBezTo>
                  <a:cubicBezTo>
                    <a:pt x="286" y="15"/>
                    <a:pt x="286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9"/>
            <p:cNvSpPr/>
            <p:nvPr/>
          </p:nvSpPr>
          <p:spPr>
            <a:xfrm rot="5400000">
              <a:off x="8868156" y="4298584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9"/>
            <p:cNvSpPr/>
            <p:nvPr/>
          </p:nvSpPr>
          <p:spPr>
            <a:xfrm rot="5400000">
              <a:off x="8868156" y="902552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9"/>
            <p:cNvSpPr/>
            <p:nvPr/>
          </p:nvSpPr>
          <p:spPr>
            <a:xfrm rot="5400000">
              <a:off x="8868156" y="420239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9"/>
            <p:cNvSpPr/>
            <p:nvPr/>
          </p:nvSpPr>
          <p:spPr>
            <a:xfrm rot="5400000">
              <a:off x="8868156" y="806366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9"/>
            <p:cNvSpPr/>
            <p:nvPr/>
          </p:nvSpPr>
          <p:spPr>
            <a:xfrm rot="5400000">
              <a:off x="8868219" y="4105269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9"/>
            <p:cNvSpPr/>
            <p:nvPr/>
          </p:nvSpPr>
          <p:spPr>
            <a:xfrm rot="5400000">
              <a:off x="8868156" y="70930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9"/>
            <p:cNvSpPr/>
            <p:nvPr/>
          </p:nvSpPr>
          <p:spPr>
            <a:xfrm rot="5400000">
              <a:off x="8867717" y="4008581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0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3" y="22"/>
                    <a:pt x="300" y="22"/>
                  </a:cubicBezTo>
                  <a:cubicBezTo>
                    <a:pt x="446" y="73"/>
                    <a:pt x="446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9"/>
            <p:cNvSpPr/>
            <p:nvPr/>
          </p:nvSpPr>
          <p:spPr>
            <a:xfrm rot="5400000">
              <a:off x="8868219" y="612172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 rot="5400000">
              <a:off x="8868156" y="3911955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 rot="5400000">
              <a:off x="8868219" y="515986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 rot="5400000">
              <a:off x="8867717" y="3815329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 rot="5400000">
              <a:off x="8868156" y="41885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 rot="5400000">
              <a:off x="8868156" y="371870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 rot="5400000">
              <a:off x="8868156" y="322671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 rot="5400000">
              <a:off x="8867717" y="3623835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85" y="336"/>
                    <a:pt x="285" y="343"/>
                    <a:pt x="271" y="343"/>
                  </a:cubicBezTo>
                  <a:cubicBezTo>
                    <a:pt x="212" y="358"/>
                    <a:pt x="147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7" y="15"/>
                    <a:pt x="212" y="0"/>
                    <a:pt x="271" y="15"/>
                  </a:cubicBezTo>
                  <a:cubicBezTo>
                    <a:pt x="285" y="15"/>
                    <a:pt x="285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 rot="5400000">
              <a:off x="8868219" y="227427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9"/>
            <p:cNvSpPr/>
            <p:nvPr/>
          </p:nvSpPr>
          <p:spPr>
            <a:xfrm rot="5400000">
              <a:off x="8868156" y="352720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9"/>
            <p:cNvSpPr/>
            <p:nvPr/>
          </p:nvSpPr>
          <p:spPr>
            <a:xfrm rot="5400000">
              <a:off x="8868219" y="131241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9"/>
            <p:cNvSpPr/>
            <p:nvPr/>
          </p:nvSpPr>
          <p:spPr>
            <a:xfrm rot="5400000">
              <a:off x="8867717" y="3430584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9"/>
            <p:cNvSpPr/>
            <p:nvPr/>
          </p:nvSpPr>
          <p:spPr>
            <a:xfrm rot="5400000">
              <a:off x="8868156" y="34112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9"/>
            <p:cNvSpPr/>
            <p:nvPr/>
          </p:nvSpPr>
          <p:spPr>
            <a:xfrm rot="5400000">
              <a:off x="8868156" y="333395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9"/>
            <p:cNvSpPr/>
            <p:nvPr/>
          </p:nvSpPr>
          <p:spPr>
            <a:xfrm rot="5400000">
              <a:off x="8867717" y="-6251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92" y="22"/>
                    <a:pt x="300" y="22"/>
                  </a:cubicBezTo>
                  <a:cubicBezTo>
                    <a:pt x="445" y="73"/>
                    <a:pt x="445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9"/>
            <p:cNvSpPr/>
            <p:nvPr/>
          </p:nvSpPr>
          <p:spPr>
            <a:xfrm rot="5400000">
              <a:off x="8868156" y="3236767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3" y="358"/>
                    <a:pt x="140" y="343"/>
                    <a:pt x="89" y="300"/>
                  </a:cubicBezTo>
                  <a:cubicBezTo>
                    <a:pt x="1" y="241"/>
                    <a:pt x="1" y="110"/>
                    <a:pt x="89" y="52"/>
                  </a:cubicBezTo>
                  <a:cubicBezTo>
                    <a:pt x="140" y="15"/>
                    <a:pt x="213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9"/>
            <p:cNvSpPr/>
            <p:nvPr/>
          </p:nvSpPr>
          <p:spPr>
            <a:xfrm rot="5400000">
              <a:off x="8868156" y="-15913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9"/>
            <p:cNvSpPr/>
            <p:nvPr/>
          </p:nvSpPr>
          <p:spPr>
            <a:xfrm rot="5400000">
              <a:off x="8868156" y="314058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9"/>
            <p:cNvSpPr/>
            <p:nvPr/>
          </p:nvSpPr>
          <p:spPr>
            <a:xfrm rot="5400000">
              <a:off x="8868156" y="304075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9"/>
            <p:cNvSpPr/>
            <p:nvPr/>
          </p:nvSpPr>
          <p:spPr>
            <a:xfrm rot="5400000">
              <a:off x="8868219" y="1771055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9"/>
            <p:cNvSpPr/>
            <p:nvPr/>
          </p:nvSpPr>
          <p:spPr>
            <a:xfrm rot="5400000">
              <a:off x="8867717" y="1674366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0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3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9"/>
            <p:cNvSpPr/>
            <p:nvPr/>
          </p:nvSpPr>
          <p:spPr>
            <a:xfrm rot="5400000">
              <a:off x="8868156" y="157774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9"/>
            <p:cNvSpPr/>
            <p:nvPr/>
          </p:nvSpPr>
          <p:spPr>
            <a:xfrm rot="5400000">
              <a:off x="8868156" y="1481554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9"/>
            <p:cNvSpPr/>
            <p:nvPr/>
          </p:nvSpPr>
          <p:spPr>
            <a:xfrm rot="5400000">
              <a:off x="8868156" y="138448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9"/>
            <p:cNvSpPr/>
            <p:nvPr/>
          </p:nvSpPr>
          <p:spPr>
            <a:xfrm rot="5400000">
              <a:off x="8867717" y="128786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7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7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9"/>
            <p:cNvSpPr/>
            <p:nvPr/>
          </p:nvSpPr>
          <p:spPr>
            <a:xfrm rot="5400000">
              <a:off x="8868156" y="2945445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6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9" y="300"/>
                  </a:cubicBezTo>
                  <a:cubicBezTo>
                    <a:pt x="1" y="241"/>
                    <a:pt x="1" y="110"/>
                    <a:pt x="89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6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9"/>
            <p:cNvSpPr/>
            <p:nvPr/>
          </p:nvSpPr>
          <p:spPr>
            <a:xfrm rot="5400000">
              <a:off x="8868156" y="284925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9" y="300"/>
                  </a:cubicBezTo>
                  <a:cubicBezTo>
                    <a:pt x="1" y="241"/>
                    <a:pt x="1" y="117"/>
                    <a:pt x="89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9"/>
            <p:cNvSpPr/>
            <p:nvPr/>
          </p:nvSpPr>
          <p:spPr>
            <a:xfrm rot="5400000">
              <a:off x="8867717" y="275263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5" y="300"/>
                  </a:cubicBezTo>
                  <a:cubicBezTo>
                    <a:pt x="1" y="241"/>
                    <a:pt x="1" y="110"/>
                    <a:pt x="95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2" y="22"/>
                    <a:pt x="300" y="22"/>
                  </a:cubicBezTo>
                  <a:cubicBezTo>
                    <a:pt x="446" y="73"/>
                    <a:pt x="446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9"/>
            <p:cNvSpPr/>
            <p:nvPr/>
          </p:nvSpPr>
          <p:spPr>
            <a:xfrm rot="5400000">
              <a:off x="8867717" y="2655568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9"/>
            <p:cNvSpPr/>
            <p:nvPr/>
          </p:nvSpPr>
          <p:spPr>
            <a:xfrm rot="5400000">
              <a:off x="8868219" y="2558879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9"/>
            <p:cNvSpPr/>
            <p:nvPr/>
          </p:nvSpPr>
          <p:spPr>
            <a:xfrm rot="5400000">
              <a:off x="8868156" y="2461751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3" y="358"/>
                    <a:pt x="147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7" y="15"/>
                    <a:pt x="213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9"/>
            <p:cNvSpPr/>
            <p:nvPr/>
          </p:nvSpPr>
          <p:spPr>
            <a:xfrm rot="5400000">
              <a:off x="8868156" y="2365564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9"/>
            <p:cNvSpPr/>
            <p:nvPr/>
          </p:nvSpPr>
          <p:spPr>
            <a:xfrm rot="5400000">
              <a:off x="8868156" y="226849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9"/>
            <p:cNvSpPr/>
            <p:nvPr/>
          </p:nvSpPr>
          <p:spPr>
            <a:xfrm rot="5400000">
              <a:off x="8868156" y="217231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9"/>
            <p:cNvSpPr/>
            <p:nvPr/>
          </p:nvSpPr>
          <p:spPr>
            <a:xfrm rot="5400000">
              <a:off x="8868219" y="2075185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9"/>
            <p:cNvSpPr/>
            <p:nvPr/>
          </p:nvSpPr>
          <p:spPr>
            <a:xfrm rot="5400000">
              <a:off x="8868219" y="1978998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9"/>
            <p:cNvSpPr/>
            <p:nvPr/>
          </p:nvSpPr>
          <p:spPr>
            <a:xfrm rot="5400000">
              <a:off x="8869035" y="186818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12" y="358"/>
                    <a:pt x="139" y="343"/>
                    <a:pt x="88" y="299"/>
                  </a:cubicBezTo>
                  <a:cubicBezTo>
                    <a:pt x="0" y="241"/>
                    <a:pt x="0" y="110"/>
                    <a:pt x="88" y="51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8" y="15"/>
                    <a:pt x="285" y="15"/>
                    <a:pt x="292" y="22"/>
                  </a:cubicBezTo>
                  <a:cubicBezTo>
                    <a:pt x="438" y="73"/>
                    <a:pt x="438" y="277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1" name="Google Shape;4351;p29"/>
          <p:cNvGrpSpPr/>
          <p:nvPr/>
        </p:nvGrpSpPr>
        <p:grpSpPr>
          <a:xfrm>
            <a:off x="224901" y="-172513"/>
            <a:ext cx="225649" cy="5488525"/>
            <a:chOff x="224901" y="-172513"/>
            <a:chExt cx="225649" cy="5488525"/>
          </a:xfrm>
        </p:grpSpPr>
        <p:sp>
          <p:nvSpPr>
            <p:cNvPr id="4352" name="Google Shape;4352;p29"/>
            <p:cNvSpPr/>
            <p:nvPr/>
          </p:nvSpPr>
          <p:spPr>
            <a:xfrm rot="-5400000" flipH="1">
              <a:off x="274375" y="4909920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798" y="26"/>
                    <a:pt x="741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39" y="81"/>
                    <a:pt x="103" y="110"/>
                    <a:pt x="81" y="154"/>
                  </a:cubicBezTo>
                  <a:cubicBezTo>
                    <a:pt x="1" y="293"/>
                    <a:pt x="44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5" y="972"/>
                    <a:pt x="805" y="972"/>
                  </a:cubicBezTo>
                  <a:cubicBezTo>
                    <a:pt x="861" y="972"/>
                    <a:pt x="919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1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3" y="344"/>
                  </a:cubicBezTo>
                  <a:cubicBezTo>
                    <a:pt x="1795" y="293"/>
                    <a:pt x="1803" y="234"/>
                    <a:pt x="1788" y="183"/>
                  </a:cubicBezTo>
                  <a:cubicBezTo>
                    <a:pt x="1739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9"/>
            <p:cNvSpPr/>
            <p:nvPr/>
          </p:nvSpPr>
          <p:spPr>
            <a:xfrm rot="-5400000" flipH="1">
              <a:off x="278707" y="5141408"/>
              <a:ext cx="219120" cy="124565"/>
            </a:xfrm>
            <a:custGeom>
              <a:avLst/>
              <a:gdLst/>
              <a:ahLst/>
              <a:cxnLst/>
              <a:rect l="l" t="t" r="r" b="b"/>
              <a:pathLst>
                <a:path w="1745" h="992" extrusionOk="0">
                  <a:moveTo>
                    <a:pt x="1548" y="1"/>
                  </a:moveTo>
                  <a:cubicBezTo>
                    <a:pt x="1529" y="1"/>
                    <a:pt x="1509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3" y="939"/>
                    <a:pt x="1212" y="924"/>
                  </a:cubicBezTo>
                  <a:cubicBezTo>
                    <a:pt x="1365" y="844"/>
                    <a:pt x="1496" y="735"/>
                    <a:pt x="1606" y="596"/>
                  </a:cubicBezTo>
                  <a:cubicBezTo>
                    <a:pt x="1701" y="479"/>
                    <a:pt x="1744" y="326"/>
                    <a:pt x="1723" y="173"/>
                  </a:cubicBezTo>
                  <a:cubicBezTo>
                    <a:pt x="1723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9"/>
            <p:cNvSpPr/>
            <p:nvPr/>
          </p:nvSpPr>
          <p:spPr>
            <a:xfrm rot="-5400000" flipH="1">
              <a:off x="274375" y="4186262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6" y="0"/>
                  </a:moveTo>
                  <a:cubicBezTo>
                    <a:pt x="1500" y="0"/>
                    <a:pt x="1494" y="1"/>
                    <a:pt x="1488" y="1"/>
                  </a:cubicBezTo>
                  <a:cubicBezTo>
                    <a:pt x="1269" y="8"/>
                    <a:pt x="1051" y="23"/>
                    <a:pt x="854" y="30"/>
                  </a:cubicBezTo>
                  <a:cubicBezTo>
                    <a:pt x="797" y="26"/>
                    <a:pt x="741" y="25"/>
                    <a:pt x="685" y="25"/>
                  </a:cubicBezTo>
                  <a:cubicBezTo>
                    <a:pt x="518" y="25"/>
                    <a:pt x="352" y="41"/>
                    <a:pt x="182" y="74"/>
                  </a:cubicBezTo>
                  <a:cubicBezTo>
                    <a:pt x="139" y="81"/>
                    <a:pt x="102" y="110"/>
                    <a:pt x="80" y="154"/>
                  </a:cubicBezTo>
                  <a:cubicBezTo>
                    <a:pt x="0" y="293"/>
                    <a:pt x="44" y="424"/>
                    <a:pt x="124" y="548"/>
                  </a:cubicBezTo>
                  <a:cubicBezTo>
                    <a:pt x="175" y="621"/>
                    <a:pt x="248" y="672"/>
                    <a:pt x="306" y="745"/>
                  </a:cubicBezTo>
                  <a:cubicBezTo>
                    <a:pt x="448" y="909"/>
                    <a:pt x="619" y="972"/>
                    <a:pt x="811" y="972"/>
                  </a:cubicBezTo>
                  <a:cubicBezTo>
                    <a:pt x="867" y="972"/>
                    <a:pt x="925" y="967"/>
                    <a:pt x="985" y="957"/>
                  </a:cubicBezTo>
                  <a:cubicBezTo>
                    <a:pt x="1036" y="942"/>
                    <a:pt x="1087" y="935"/>
                    <a:pt x="1145" y="927"/>
                  </a:cubicBezTo>
                  <a:cubicBezTo>
                    <a:pt x="1240" y="927"/>
                    <a:pt x="1335" y="884"/>
                    <a:pt x="1401" y="818"/>
                  </a:cubicBezTo>
                  <a:cubicBezTo>
                    <a:pt x="1488" y="745"/>
                    <a:pt x="1561" y="658"/>
                    <a:pt x="1634" y="570"/>
                  </a:cubicBezTo>
                  <a:cubicBezTo>
                    <a:pt x="1693" y="504"/>
                    <a:pt x="1736" y="424"/>
                    <a:pt x="1773" y="344"/>
                  </a:cubicBezTo>
                  <a:cubicBezTo>
                    <a:pt x="1795" y="293"/>
                    <a:pt x="1802" y="234"/>
                    <a:pt x="1787" y="183"/>
                  </a:cubicBezTo>
                  <a:cubicBezTo>
                    <a:pt x="1739" y="72"/>
                    <a:pt x="1630" y="0"/>
                    <a:pt x="150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9"/>
            <p:cNvSpPr/>
            <p:nvPr/>
          </p:nvSpPr>
          <p:spPr>
            <a:xfrm rot="-5400000" flipH="1">
              <a:off x="279210" y="4420010"/>
              <a:ext cx="218115" cy="124565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4" y="1"/>
                  </a:moveTo>
                  <a:cubicBezTo>
                    <a:pt x="1523" y="1"/>
                    <a:pt x="1502" y="4"/>
                    <a:pt x="1481" y="12"/>
                  </a:cubicBezTo>
                  <a:cubicBezTo>
                    <a:pt x="1315" y="55"/>
                    <a:pt x="1139" y="72"/>
                    <a:pt x="966" y="72"/>
                  </a:cubicBezTo>
                  <a:cubicBezTo>
                    <a:pt x="933" y="72"/>
                    <a:pt x="901" y="72"/>
                    <a:pt x="868" y="71"/>
                  </a:cubicBezTo>
                  <a:cubicBezTo>
                    <a:pt x="752" y="56"/>
                    <a:pt x="628" y="56"/>
                    <a:pt x="504" y="49"/>
                  </a:cubicBezTo>
                  <a:cubicBezTo>
                    <a:pt x="380" y="56"/>
                    <a:pt x="256" y="71"/>
                    <a:pt x="124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0" y="224"/>
                    <a:pt x="0" y="289"/>
                    <a:pt x="15" y="348"/>
                  </a:cubicBezTo>
                  <a:cubicBezTo>
                    <a:pt x="73" y="516"/>
                    <a:pt x="168" y="669"/>
                    <a:pt x="307" y="786"/>
                  </a:cubicBezTo>
                  <a:cubicBezTo>
                    <a:pt x="477" y="918"/>
                    <a:pt x="690" y="992"/>
                    <a:pt x="906" y="992"/>
                  </a:cubicBezTo>
                  <a:cubicBezTo>
                    <a:pt x="976" y="992"/>
                    <a:pt x="1047" y="984"/>
                    <a:pt x="1116" y="968"/>
                  </a:cubicBezTo>
                  <a:cubicBezTo>
                    <a:pt x="1153" y="953"/>
                    <a:pt x="1182" y="939"/>
                    <a:pt x="1211" y="924"/>
                  </a:cubicBezTo>
                  <a:cubicBezTo>
                    <a:pt x="1364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8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9"/>
            <p:cNvSpPr/>
            <p:nvPr/>
          </p:nvSpPr>
          <p:spPr>
            <a:xfrm rot="-5400000" flipH="1">
              <a:off x="263890" y="4673661"/>
              <a:ext cx="237830" cy="111381"/>
            </a:xfrm>
            <a:custGeom>
              <a:avLst/>
              <a:gdLst/>
              <a:ahLst/>
              <a:cxnLst/>
              <a:rect l="l" t="t" r="r" b="b"/>
              <a:pathLst>
                <a:path w="1894" h="887" extrusionOk="0">
                  <a:moveTo>
                    <a:pt x="1700" y="0"/>
                  </a:moveTo>
                  <a:cubicBezTo>
                    <a:pt x="1607" y="0"/>
                    <a:pt x="1490" y="29"/>
                    <a:pt x="1394" y="32"/>
                  </a:cubicBezTo>
                  <a:cubicBezTo>
                    <a:pt x="1329" y="36"/>
                    <a:pt x="1261" y="36"/>
                    <a:pt x="1194" y="36"/>
                  </a:cubicBezTo>
                  <a:cubicBezTo>
                    <a:pt x="1126" y="36"/>
                    <a:pt x="1059" y="36"/>
                    <a:pt x="993" y="40"/>
                  </a:cubicBezTo>
                  <a:cubicBezTo>
                    <a:pt x="927" y="47"/>
                    <a:pt x="862" y="51"/>
                    <a:pt x="796" y="51"/>
                  </a:cubicBezTo>
                  <a:cubicBezTo>
                    <a:pt x="730" y="51"/>
                    <a:pt x="665" y="47"/>
                    <a:pt x="599" y="40"/>
                  </a:cubicBezTo>
                  <a:cubicBezTo>
                    <a:pt x="581" y="36"/>
                    <a:pt x="563" y="34"/>
                    <a:pt x="544" y="34"/>
                  </a:cubicBezTo>
                  <a:cubicBezTo>
                    <a:pt x="526" y="34"/>
                    <a:pt x="508" y="36"/>
                    <a:pt x="490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3" y="820"/>
                    <a:pt x="1555" y="718"/>
                  </a:cubicBezTo>
                  <a:cubicBezTo>
                    <a:pt x="1693" y="572"/>
                    <a:pt x="1825" y="426"/>
                    <a:pt x="1861" y="222"/>
                  </a:cubicBezTo>
                  <a:cubicBezTo>
                    <a:pt x="1893" y="42"/>
                    <a:pt x="1814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9"/>
            <p:cNvSpPr/>
            <p:nvPr/>
          </p:nvSpPr>
          <p:spPr>
            <a:xfrm rot="-5400000" flipH="1">
              <a:off x="273936" y="3473968"/>
              <a:ext cx="227282" cy="122180"/>
            </a:xfrm>
            <a:custGeom>
              <a:avLst/>
              <a:gdLst/>
              <a:ahLst/>
              <a:cxnLst/>
              <a:rect l="l" t="t" r="r" b="b"/>
              <a:pathLst>
                <a:path w="1810" h="973" extrusionOk="0">
                  <a:moveTo>
                    <a:pt x="1514" y="0"/>
                  </a:moveTo>
                  <a:cubicBezTo>
                    <a:pt x="1508" y="0"/>
                    <a:pt x="1502" y="1"/>
                    <a:pt x="1496" y="1"/>
                  </a:cubicBezTo>
                  <a:cubicBezTo>
                    <a:pt x="1277" y="8"/>
                    <a:pt x="1058" y="23"/>
                    <a:pt x="861" y="30"/>
                  </a:cubicBezTo>
                  <a:cubicBezTo>
                    <a:pt x="804" y="26"/>
                    <a:pt x="748" y="25"/>
                    <a:pt x="692" y="25"/>
                  </a:cubicBezTo>
                  <a:cubicBezTo>
                    <a:pt x="522" y="25"/>
                    <a:pt x="354" y="41"/>
                    <a:pt x="190" y="74"/>
                  </a:cubicBezTo>
                  <a:cubicBezTo>
                    <a:pt x="146" y="81"/>
                    <a:pt x="102" y="110"/>
                    <a:pt x="88" y="154"/>
                  </a:cubicBezTo>
                  <a:cubicBezTo>
                    <a:pt x="0" y="293"/>
                    <a:pt x="44" y="424"/>
                    <a:pt x="131" y="548"/>
                  </a:cubicBezTo>
                  <a:cubicBezTo>
                    <a:pt x="183" y="621"/>
                    <a:pt x="255" y="672"/>
                    <a:pt x="314" y="745"/>
                  </a:cubicBezTo>
                  <a:cubicBezTo>
                    <a:pt x="455" y="909"/>
                    <a:pt x="622" y="972"/>
                    <a:pt x="812" y="972"/>
                  </a:cubicBezTo>
                  <a:cubicBezTo>
                    <a:pt x="868" y="972"/>
                    <a:pt x="926" y="967"/>
                    <a:pt x="985" y="957"/>
                  </a:cubicBezTo>
                  <a:cubicBezTo>
                    <a:pt x="1043" y="942"/>
                    <a:pt x="1094" y="935"/>
                    <a:pt x="1146" y="927"/>
                  </a:cubicBezTo>
                  <a:cubicBezTo>
                    <a:pt x="1248" y="927"/>
                    <a:pt x="1343" y="884"/>
                    <a:pt x="1408" y="818"/>
                  </a:cubicBezTo>
                  <a:cubicBezTo>
                    <a:pt x="1496" y="745"/>
                    <a:pt x="1569" y="658"/>
                    <a:pt x="1642" y="570"/>
                  </a:cubicBezTo>
                  <a:cubicBezTo>
                    <a:pt x="1693" y="504"/>
                    <a:pt x="1744" y="424"/>
                    <a:pt x="1780" y="344"/>
                  </a:cubicBezTo>
                  <a:cubicBezTo>
                    <a:pt x="1802" y="293"/>
                    <a:pt x="1809" y="234"/>
                    <a:pt x="1795" y="183"/>
                  </a:cubicBezTo>
                  <a:cubicBezTo>
                    <a:pt x="1746" y="72"/>
                    <a:pt x="1638" y="0"/>
                    <a:pt x="1514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9"/>
            <p:cNvSpPr/>
            <p:nvPr/>
          </p:nvSpPr>
          <p:spPr>
            <a:xfrm rot="-5400000" flipH="1">
              <a:off x="279147" y="3705456"/>
              <a:ext cx="218241" cy="124565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8" y="1"/>
                  </a:moveTo>
                  <a:cubicBezTo>
                    <a:pt x="1529" y="1"/>
                    <a:pt x="1509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3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9"/>
            <p:cNvSpPr/>
            <p:nvPr/>
          </p:nvSpPr>
          <p:spPr>
            <a:xfrm rot="-5400000" flipH="1">
              <a:off x="263953" y="3955465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6" y="0"/>
                    <a:pt x="1489" y="29"/>
                    <a:pt x="1393" y="32"/>
                  </a:cubicBezTo>
                  <a:lnTo>
                    <a:pt x="992" y="32"/>
                  </a:lnTo>
                  <a:cubicBezTo>
                    <a:pt x="930" y="40"/>
                    <a:pt x="866" y="43"/>
                    <a:pt x="802" y="43"/>
                  </a:cubicBezTo>
                  <a:cubicBezTo>
                    <a:pt x="737" y="43"/>
                    <a:pt x="671" y="40"/>
                    <a:pt x="606" y="32"/>
                  </a:cubicBezTo>
                  <a:cubicBezTo>
                    <a:pt x="587" y="29"/>
                    <a:pt x="567" y="27"/>
                    <a:pt x="547" y="27"/>
                  </a:cubicBezTo>
                  <a:cubicBezTo>
                    <a:pt x="527" y="27"/>
                    <a:pt x="507" y="29"/>
                    <a:pt x="489" y="32"/>
                  </a:cubicBezTo>
                  <a:cubicBezTo>
                    <a:pt x="444" y="46"/>
                    <a:pt x="396" y="49"/>
                    <a:pt x="347" y="49"/>
                  </a:cubicBezTo>
                  <a:cubicBezTo>
                    <a:pt x="306" y="49"/>
                    <a:pt x="266" y="47"/>
                    <a:pt x="227" y="47"/>
                  </a:cubicBezTo>
                  <a:cubicBezTo>
                    <a:pt x="113" y="47"/>
                    <a:pt x="20" y="66"/>
                    <a:pt x="7" y="222"/>
                  </a:cubicBezTo>
                  <a:cubicBezTo>
                    <a:pt x="0" y="288"/>
                    <a:pt x="15" y="346"/>
                    <a:pt x="51" y="405"/>
                  </a:cubicBezTo>
                  <a:cubicBezTo>
                    <a:pt x="117" y="521"/>
                    <a:pt x="219" y="623"/>
                    <a:pt x="328" y="704"/>
                  </a:cubicBezTo>
                  <a:cubicBezTo>
                    <a:pt x="474" y="820"/>
                    <a:pt x="649" y="886"/>
                    <a:pt x="832" y="886"/>
                  </a:cubicBezTo>
                  <a:cubicBezTo>
                    <a:pt x="927" y="886"/>
                    <a:pt x="1021" y="879"/>
                    <a:pt x="1116" y="871"/>
                  </a:cubicBezTo>
                  <a:lnTo>
                    <a:pt x="1160" y="864"/>
                  </a:lnTo>
                  <a:cubicBezTo>
                    <a:pt x="1299" y="842"/>
                    <a:pt x="1452" y="820"/>
                    <a:pt x="1554" y="718"/>
                  </a:cubicBezTo>
                  <a:cubicBezTo>
                    <a:pt x="1693" y="572"/>
                    <a:pt x="1824" y="434"/>
                    <a:pt x="1860" y="222"/>
                  </a:cubicBezTo>
                  <a:cubicBezTo>
                    <a:pt x="1892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9"/>
            <p:cNvSpPr/>
            <p:nvPr/>
          </p:nvSpPr>
          <p:spPr>
            <a:xfrm rot="-5400000" flipH="1">
              <a:off x="274375" y="2750624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2" y="23"/>
                    <a:pt x="855" y="30"/>
                  </a:cubicBezTo>
                  <a:cubicBezTo>
                    <a:pt x="798" y="26"/>
                    <a:pt x="742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40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6" y="972"/>
                    <a:pt x="806" y="972"/>
                  </a:cubicBezTo>
                  <a:cubicBezTo>
                    <a:pt x="861" y="972"/>
                    <a:pt x="919" y="967"/>
                    <a:pt x="979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94" y="504"/>
                    <a:pt x="1737" y="424"/>
                    <a:pt x="1774" y="344"/>
                  </a:cubicBezTo>
                  <a:cubicBezTo>
                    <a:pt x="1796" y="293"/>
                    <a:pt x="1803" y="234"/>
                    <a:pt x="1788" y="183"/>
                  </a:cubicBezTo>
                  <a:cubicBezTo>
                    <a:pt x="1740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9"/>
            <p:cNvSpPr/>
            <p:nvPr/>
          </p:nvSpPr>
          <p:spPr>
            <a:xfrm rot="-5400000" flipH="1">
              <a:off x="279210" y="2984497"/>
              <a:ext cx="218115" cy="124565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4" y="1"/>
                  </a:moveTo>
                  <a:cubicBezTo>
                    <a:pt x="1523" y="1"/>
                    <a:pt x="1502" y="4"/>
                    <a:pt x="1481" y="12"/>
                  </a:cubicBezTo>
                  <a:cubicBezTo>
                    <a:pt x="1315" y="55"/>
                    <a:pt x="1139" y="72"/>
                    <a:pt x="966" y="72"/>
                  </a:cubicBezTo>
                  <a:cubicBezTo>
                    <a:pt x="933" y="72"/>
                    <a:pt x="901" y="72"/>
                    <a:pt x="868" y="71"/>
                  </a:cubicBezTo>
                  <a:cubicBezTo>
                    <a:pt x="752" y="56"/>
                    <a:pt x="628" y="56"/>
                    <a:pt x="503" y="49"/>
                  </a:cubicBezTo>
                  <a:cubicBezTo>
                    <a:pt x="387" y="56"/>
                    <a:pt x="255" y="71"/>
                    <a:pt x="124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0" y="224"/>
                    <a:pt x="0" y="289"/>
                    <a:pt x="15" y="348"/>
                  </a:cubicBezTo>
                  <a:cubicBezTo>
                    <a:pt x="73" y="516"/>
                    <a:pt x="168" y="669"/>
                    <a:pt x="307" y="786"/>
                  </a:cubicBezTo>
                  <a:cubicBezTo>
                    <a:pt x="477" y="918"/>
                    <a:pt x="690" y="992"/>
                    <a:pt x="906" y="992"/>
                  </a:cubicBezTo>
                  <a:cubicBezTo>
                    <a:pt x="976" y="992"/>
                    <a:pt x="1047" y="984"/>
                    <a:pt x="1116" y="968"/>
                  </a:cubicBezTo>
                  <a:cubicBezTo>
                    <a:pt x="1153" y="953"/>
                    <a:pt x="1182" y="939"/>
                    <a:pt x="1211" y="924"/>
                  </a:cubicBezTo>
                  <a:cubicBezTo>
                    <a:pt x="1364" y="844"/>
                    <a:pt x="1496" y="735"/>
                    <a:pt x="1598" y="596"/>
                  </a:cubicBezTo>
                  <a:cubicBezTo>
                    <a:pt x="1693" y="479"/>
                    <a:pt x="1736" y="326"/>
                    <a:pt x="1722" y="173"/>
                  </a:cubicBezTo>
                  <a:cubicBezTo>
                    <a:pt x="1722" y="77"/>
                    <a:pt x="1638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9"/>
            <p:cNvSpPr/>
            <p:nvPr/>
          </p:nvSpPr>
          <p:spPr>
            <a:xfrm rot="-5400000" flipH="1">
              <a:off x="263953" y="3238085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7" y="0"/>
                    <a:pt x="1490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2" y="51"/>
                    <a:pt x="796" y="51"/>
                  </a:cubicBezTo>
                  <a:cubicBezTo>
                    <a:pt x="730" y="51"/>
                    <a:pt x="665" y="47"/>
                    <a:pt x="599" y="40"/>
                  </a:cubicBezTo>
                  <a:cubicBezTo>
                    <a:pt x="581" y="36"/>
                    <a:pt x="562" y="34"/>
                    <a:pt x="544" y="34"/>
                  </a:cubicBezTo>
                  <a:cubicBezTo>
                    <a:pt x="526" y="34"/>
                    <a:pt x="508" y="36"/>
                    <a:pt x="489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2" y="820"/>
                    <a:pt x="1555" y="718"/>
                  </a:cubicBezTo>
                  <a:cubicBezTo>
                    <a:pt x="1693" y="572"/>
                    <a:pt x="1825" y="426"/>
                    <a:pt x="1861" y="222"/>
                  </a:cubicBezTo>
                  <a:cubicBezTo>
                    <a:pt x="1893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9"/>
            <p:cNvSpPr/>
            <p:nvPr/>
          </p:nvSpPr>
          <p:spPr>
            <a:xfrm rot="-5400000" flipH="1">
              <a:off x="273936" y="2038456"/>
              <a:ext cx="227282" cy="122180"/>
            </a:xfrm>
            <a:custGeom>
              <a:avLst/>
              <a:gdLst/>
              <a:ahLst/>
              <a:cxnLst/>
              <a:rect l="l" t="t" r="r" b="b"/>
              <a:pathLst>
                <a:path w="1810" h="973" extrusionOk="0">
                  <a:moveTo>
                    <a:pt x="1514" y="0"/>
                  </a:moveTo>
                  <a:cubicBezTo>
                    <a:pt x="1508" y="0"/>
                    <a:pt x="1502" y="1"/>
                    <a:pt x="1496" y="1"/>
                  </a:cubicBezTo>
                  <a:cubicBezTo>
                    <a:pt x="1277" y="8"/>
                    <a:pt x="1058" y="23"/>
                    <a:pt x="861" y="30"/>
                  </a:cubicBezTo>
                  <a:cubicBezTo>
                    <a:pt x="804" y="26"/>
                    <a:pt x="748" y="25"/>
                    <a:pt x="691" y="25"/>
                  </a:cubicBezTo>
                  <a:cubicBezTo>
                    <a:pt x="522" y="25"/>
                    <a:pt x="354" y="41"/>
                    <a:pt x="190" y="74"/>
                  </a:cubicBezTo>
                  <a:cubicBezTo>
                    <a:pt x="146" y="81"/>
                    <a:pt x="102" y="110"/>
                    <a:pt x="88" y="154"/>
                  </a:cubicBezTo>
                  <a:cubicBezTo>
                    <a:pt x="0" y="293"/>
                    <a:pt x="51" y="424"/>
                    <a:pt x="131" y="548"/>
                  </a:cubicBezTo>
                  <a:cubicBezTo>
                    <a:pt x="182" y="621"/>
                    <a:pt x="255" y="672"/>
                    <a:pt x="314" y="745"/>
                  </a:cubicBezTo>
                  <a:cubicBezTo>
                    <a:pt x="455" y="909"/>
                    <a:pt x="622" y="972"/>
                    <a:pt x="812" y="972"/>
                  </a:cubicBezTo>
                  <a:cubicBezTo>
                    <a:pt x="868" y="972"/>
                    <a:pt x="925" y="967"/>
                    <a:pt x="985" y="957"/>
                  </a:cubicBezTo>
                  <a:cubicBezTo>
                    <a:pt x="1043" y="942"/>
                    <a:pt x="1094" y="935"/>
                    <a:pt x="1145" y="927"/>
                  </a:cubicBezTo>
                  <a:cubicBezTo>
                    <a:pt x="1248" y="927"/>
                    <a:pt x="1342" y="884"/>
                    <a:pt x="1408" y="818"/>
                  </a:cubicBezTo>
                  <a:cubicBezTo>
                    <a:pt x="1496" y="745"/>
                    <a:pt x="1569" y="658"/>
                    <a:pt x="1642" y="570"/>
                  </a:cubicBezTo>
                  <a:cubicBezTo>
                    <a:pt x="1693" y="504"/>
                    <a:pt x="1744" y="424"/>
                    <a:pt x="1780" y="344"/>
                  </a:cubicBezTo>
                  <a:cubicBezTo>
                    <a:pt x="1802" y="293"/>
                    <a:pt x="1809" y="234"/>
                    <a:pt x="1795" y="183"/>
                  </a:cubicBezTo>
                  <a:cubicBezTo>
                    <a:pt x="1746" y="72"/>
                    <a:pt x="1638" y="0"/>
                    <a:pt x="1514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9"/>
            <p:cNvSpPr/>
            <p:nvPr/>
          </p:nvSpPr>
          <p:spPr>
            <a:xfrm rot="-5400000" flipH="1">
              <a:off x="279210" y="2269880"/>
              <a:ext cx="218115" cy="124565"/>
            </a:xfrm>
            <a:custGeom>
              <a:avLst/>
              <a:gdLst/>
              <a:ahLst/>
              <a:cxnLst/>
              <a:rect l="l" t="t" r="r" b="b"/>
              <a:pathLst>
                <a:path w="1737" h="992" extrusionOk="0">
                  <a:moveTo>
                    <a:pt x="1548" y="1"/>
                  </a:moveTo>
                  <a:cubicBezTo>
                    <a:pt x="1529" y="1"/>
                    <a:pt x="1508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66" y="78"/>
                    <a:pt x="22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74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2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693" y="479"/>
                    <a:pt x="1737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9"/>
            <p:cNvSpPr/>
            <p:nvPr/>
          </p:nvSpPr>
          <p:spPr>
            <a:xfrm rot="-5400000" flipH="1">
              <a:off x="263890" y="2519890"/>
              <a:ext cx="237830" cy="111381"/>
            </a:xfrm>
            <a:custGeom>
              <a:avLst/>
              <a:gdLst/>
              <a:ahLst/>
              <a:cxnLst/>
              <a:rect l="l" t="t" r="r" b="b"/>
              <a:pathLst>
                <a:path w="1894" h="887" extrusionOk="0">
                  <a:moveTo>
                    <a:pt x="1698" y="0"/>
                  </a:moveTo>
                  <a:cubicBezTo>
                    <a:pt x="1603" y="0"/>
                    <a:pt x="1487" y="29"/>
                    <a:pt x="1394" y="32"/>
                  </a:cubicBezTo>
                  <a:lnTo>
                    <a:pt x="993" y="32"/>
                  </a:lnTo>
                  <a:cubicBezTo>
                    <a:pt x="927" y="40"/>
                    <a:pt x="862" y="43"/>
                    <a:pt x="797" y="43"/>
                  </a:cubicBezTo>
                  <a:cubicBezTo>
                    <a:pt x="732" y="43"/>
                    <a:pt x="668" y="40"/>
                    <a:pt x="606" y="32"/>
                  </a:cubicBezTo>
                  <a:cubicBezTo>
                    <a:pt x="585" y="29"/>
                    <a:pt x="565" y="27"/>
                    <a:pt x="545" y="27"/>
                  </a:cubicBezTo>
                  <a:cubicBezTo>
                    <a:pt x="526" y="27"/>
                    <a:pt x="508" y="29"/>
                    <a:pt x="490" y="32"/>
                  </a:cubicBezTo>
                  <a:cubicBezTo>
                    <a:pt x="445" y="46"/>
                    <a:pt x="396" y="49"/>
                    <a:pt x="347" y="49"/>
                  </a:cubicBezTo>
                  <a:cubicBezTo>
                    <a:pt x="306" y="49"/>
                    <a:pt x="264" y="47"/>
                    <a:pt x="225" y="47"/>
                  </a:cubicBezTo>
                  <a:cubicBezTo>
                    <a:pt x="109" y="47"/>
                    <a:pt x="14" y="66"/>
                    <a:pt x="1" y="222"/>
                  </a:cubicBezTo>
                  <a:cubicBezTo>
                    <a:pt x="1" y="280"/>
                    <a:pt x="16" y="346"/>
                    <a:pt x="52" y="397"/>
                  </a:cubicBezTo>
                  <a:cubicBezTo>
                    <a:pt x="118" y="514"/>
                    <a:pt x="213" y="623"/>
                    <a:pt x="329" y="704"/>
                  </a:cubicBezTo>
                  <a:cubicBezTo>
                    <a:pt x="468" y="820"/>
                    <a:pt x="650" y="886"/>
                    <a:pt x="833" y="886"/>
                  </a:cubicBezTo>
                  <a:cubicBezTo>
                    <a:pt x="927" y="886"/>
                    <a:pt x="1022" y="879"/>
                    <a:pt x="1117" y="871"/>
                  </a:cubicBezTo>
                  <a:lnTo>
                    <a:pt x="1161" y="864"/>
                  </a:lnTo>
                  <a:cubicBezTo>
                    <a:pt x="1300" y="842"/>
                    <a:pt x="1453" y="820"/>
                    <a:pt x="1555" y="718"/>
                  </a:cubicBezTo>
                  <a:cubicBezTo>
                    <a:pt x="1686" y="572"/>
                    <a:pt x="1825" y="434"/>
                    <a:pt x="1861" y="222"/>
                  </a:cubicBezTo>
                  <a:cubicBezTo>
                    <a:pt x="1893" y="42"/>
                    <a:pt x="1812" y="0"/>
                    <a:pt x="1698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9"/>
            <p:cNvSpPr/>
            <p:nvPr/>
          </p:nvSpPr>
          <p:spPr>
            <a:xfrm rot="-5400000" flipH="1">
              <a:off x="274375" y="1315111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798" y="26"/>
                    <a:pt x="742" y="25"/>
                    <a:pt x="686" y="25"/>
                  </a:cubicBezTo>
                  <a:cubicBezTo>
                    <a:pt x="518" y="25"/>
                    <a:pt x="353" y="41"/>
                    <a:pt x="183" y="74"/>
                  </a:cubicBezTo>
                  <a:cubicBezTo>
                    <a:pt x="139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25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20" y="972"/>
                    <a:pt x="809" y="972"/>
                  </a:cubicBezTo>
                  <a:cubicBezTo>
                    <a:pt x="864" y="972"/>
                    <a:pt x="921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4" y="344"/>
                  </a:cubicBezTo>
                  <a:cubicBezTo>
                    <a:pt x="1796" y="293"/>
                    <a:pt x="1803" y="234"/>
                    <a:pt x="1788" y="183"/>
                  </a:cubicBezTo>
                  <a:cubicBezTo>
                    <a:pt x="1740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9"/>
            <p:cNvSpPr/>
            <p:nvPr/>
          </p:nvSpPr>
          <p:spPr>
            <a:xfrm rot="-5400000" flipH="1">
              <a:off x="279147" y="1548922"/>
              <a:ext cx="218241" cy="124565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5" y="1"/>
                  </a:moveTo>
                  <a:cubicBezTo>
                    <a:pt x="1524" y="1"/>
                    <a:pt x="1503" y="4"/>
                    <a:pt x="1482" y="12"/>
                  </a:cubicBezTo>
                  <a:cubicBezTo>
                    <a:pt x="1316" y="55"/>
                    <a:pt x="1140" y="72"/>
                    <a:pt x="967" y="72"/>
                  </a:cubicBezTo>
                  <a:cubicBezTo>
                    <a:pt x="934" y="72"/>
                    <a:pt x="902" y="72"/>
                    <a:pt x="869" y="71"/>
                  </a:cubicBezTo>
                  <a:cubicBezTo>
                    <a:pt x="752" y="56"/>
                    <a:pt x="628" y="56"/>
                    <a:pt x="504" y="49"/>
                  </a:cubicBezTo>
                  <a:cubicBezTo>
                    <a:pt x="388" y="56"/>
                    <a:pt x="256" y="71"/>
                    <a:pt x="125" y="78"/>
                  </a:cubicBezTo>
                  <a:cubicBezTo>
                    <a:pt x="67" y="78"/>
                    <a:pt x="23" y="114"/>
                    <a:pt x="16" y="165"/>
                  </a:cubicBezTo>
                  <a:cubicBezTo>
                    <a:pt x="1" y="224"/>
                    <a:pt x="1" y="289"/>
                    <a:pt x="16" y="348"/>
                  </a:cubicBezTo>
                  <a:cubicBezTo>
                    <a:pt x="74" y="516"/>
                    <a:pt x="169" y="669"/>
                    <a:pt x="307" y="786"/>
                  </a:cubicBezTo>
                  <a:cubicBezTo>
                    <a:pt x="478" y="918"/>
                    <a:pt x="691" y="992"/>
                    <a:pt x="907" y="992"/>
                  </a:cubicBezTo>
                  <a:cubicBezTo>
                    <a:pt x="977" y="992"/>
                    <a:pt x="1048" y="984"/>
                    <a:pt x="1117" y="968"/>
                  </a:cubicBezTo>
                  <a:cubicBezTo>
                    <a:pt x="1146" y="953"/>
                    <a:pt x="1183" y="939"/>
                    <a:pt x="1212" y="924"/>
                  </a:cubicBezTo>
                  <a:cubicBezTo>
                    <a:pt x="1365" y="844"/>
                    <a:pt x="1497" y="735"/>
                    <a:pt x="1599" y="596"/>
                  </a:cubicBezTo>
                  <a:cubicBezTo>
                    <a:pt x="1694" y="479"/>
                    <a:pt x="1737" y="326"/>
                    <a:pt x="1723" y="173"/>
                  </a:cubicBezTo>
                  <a:cubicBezTo>
                    <a:pt x="1723" y="77"/>
                    <a:pt x="1639" y="1"/>
                    <a:pt x="1545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9"/>
            <p:cNvSpPr/>
            <p:nvPr/>
          </p:nvSpPr>
          <p:spPr>
            <a:xfrm rot="-5400000" flipH="1">
              <a:off x="263953" y="1802573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700" y="0"/>
                  </a:moveTo>
                  <a:cubicBezTo>
                    <a:pt x="1606" y="0"/>
                    <a:pt x="1490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1" y="51"/>
                    <a:pt x="796" y="51"/>
                  </a:cubicBezTo>
                  <a:cubicBezTo>
                    <a:pt x="730" y="51"/>
                    <a:pt x="664" y="47"/>
                    <a:pt x="599" y="40"/>
                  </a:cubicBezTo>
                  <a:cubicBezTo>
                    <a:pt x="581" y="36"/>
                    <a:pt x="562" y="34"/>
                    <a:pt x="544" y="34"/>
                  </a:cubicBezTo>
                  <a:cubicBezTo>
                    <a:pt x="526" y="34"/>
                    <a:pt x="508" y="36"/>
                    <a:pt x="489" y="40"/>
                  </a:cubicBezTo>
                  <a:cubicBezTo>
                    <a:pt x="443" y="53"/>
                    <a:pt x="393" y="56"/>
                    <a:pt x="344" y="56"/>
                  </a:cubicBezTo>
                  <a:cubicBezTo>
                    <a:pt x="302" y="56"/>
                    <a:pt x="261" y="54"/>
                    <a:pt x="222" y="54"/>
                  </a:cubicBezTo>
                  <a:cubicBezTo>
                    <a:pt x="106" y="54"/>
                    <a:pt x="13" y="74"/>
                    <a:pt x="1" y="229"/>
                  </a:cubicBezTo>
                  <a:cubicBezTo>
                    <a:pt x="1" y="288"/>
                    <a:pt x="15" y="353"/>
                    <a:pt x="52" y="405"/>
                  </a:cubicBezTo>
                  <a:cubicBezTo>
                    <a:pt x="117" y="521"/>
                    <a:pt x="219" y="623"/>
                    <a:pt x="329" y="704"/>
                  </a:cubicBezTo>
                  <a:cubicBezTo>
                    <a:pt x="475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1" y="864"/>
                  </a:cubicBezTo>
                  <a:cubicBezTo>
                    <a:pt x="1299" y="842"/>
                    <a:pt x="1452" y="820"/>
                    <a:pt x="1554" y="718"/>
                  </a:cubicBezTo>
                  <a:cubicBezTo>
                    <a:pt x="1693" y="572"/>
                    <a:pt x="1824" y="426"/>
                    <a:pt x="1861" y="222"/>
                  </a:cubicBezTo>
                  <a:cubicBezTo>
                    <a:pt x="1893" y="42"/>
                    <a:pt x="1813" y="0"/>
                    <a:pt x="170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9"/>
            <p:cNvSpPr/>
            <p:nvPr/>
          </p:nvSpPr>
          <p:spPr>
            <a:xfrm rot="-5400000" flipH="1">
              <a:off x="273873" y="602880"/>
              <a:ext cx="227407" cy="122180"/>
            </a:xfrm>
            <a:custGeom>
              <a:avLst/>
              <a:gdLst/>
              <a:ahLst/>
              <a:cxnLst/>
              <a:rect l="l" t="t" r="r" b="b"/>
              <a:pathLst>
                <a:path w="1811" h="973" extrusionOk="0">
                  <a:moveTo>
                    <a:pt x="1515" y="0"/>
                  </a:moveTo>
                  <a:cubicBezTo>
                    <a:pt x="1509" y="0"/>
                    <a:pt x="1503" y="1"/>
                    <a:pt x="1497" y="1"/>
                  </a:cubicBezTo>
                  <a:cubicBezTo>
                    <a:pt x="1278" y="8"/>
                    <a:pt x="1059" y="23"/>
                    <a:pt x="862" y="30"/>
                  </a:cubicBezTo>
                  <a:cubicBezTo>
                    <a:pt x="805" y="26"/>
                    <a:pt x="749" y="25"/>
                    <a:pt x="692" y="25"/>
                  </a:cubicBezTo>
                  <a:cubicBezTo>
                    <a:pt x="523" y="25"/>
                    <a:pt x="355" y="41"/>
                    <a:pt x="191" y="74"/>
                  </a:cubicBezTo>
                  <a:cubicBezTo>
                    <a:pt x="147" y="81"/>
                    <a:pt x="110" y="110"/>
                    <a:pt x="88" y="154"/>
                  </a:cubicBezTo>
                  <a:cubicBezTo>
                    <a:pt x="1" y="293"/>
                    <a:pt x="52" y="424"/>
                    <a:pt x="132" y="548"/>
                  </a:cubicBezTo>
                  <a:cubicBezTo>
                    <a:pt x="183" y="621"/>
                    <a:pt x="256" y="672"/>
                    <a:pt x="315" y="745"/>
                  </a:cubicBezTo>
                  <a:cubicBezTo>
                    <a:pt x="456" y="909"/>
                    <a:pt x="623" y="972"/>
                    <a:pt x="813" y="972"/>
                  </a:cubicBezTo>
                  <a:cubicBezTo>
                    <a:pt x="869" y="972"/>
                    <a:pt x="926" y="967"/>
                    <a:pt x="986" y="957"/>
                  </a:cubicBezTo>
                  <a:cubicBezTo>
                    <a:pt x="1037" y="942"/>
                    <a:pt x="1095" y="935"/>
                    <a:pt x="1146" y="927"/>
                  </a:cubicBezTo>
                  <a:cubicBezTo>
                    <a:pt x="1248" y="927"/>
                    <a:pt x="1343" y="884"/>
                    <a:pt x="1409" y="818"/>
                  </a:cubicBezTo>
                  <a:cubicBezTo>
                    <a:pt x="1497" y="745"/>
                    <a:pt x="1569" y="658"/>
                    <a:pt x="1642" y="570"/>
                  </a:cubicBezTo>
                  <a:cubicBezTo>
                    <a:pt x="1694" y="504"/>
                    <a:pt x="1745" y="424"/>
                    <a:pt x="1781" y="344"/>
                  </a:cubicBezTo>
                  <a:cubicBezTo>
                    <a:pt x="1803" y="293"/>
                    <a:pt x="1810" y="234"/>
                    <a:pt x="1796" y="183"/>
                  </a:cubicBezTo>
                  <a:cubicBezTo>
                    <a:pt x="1747" y="72"/>
                    <a:pt x="1638" y="0"/>
                    <a:pt x="1515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9"/>
            <p:cNvSpPr/>
            <p:nvPr/>
          </p:nvSpPr>
          <p:spPr>
            <a:xfrm rot="-5400000" flipH="1">
              <a:off x="278707" y="834870"/>
              <a:ext cx="219120" cy="124565"/>
            </a:xfrm>
            <a:custGeom>
              <a:avLst/>
              <a:gdLst/>
              <a:ahLst/>
              <a:cxnLst/>
              <a:rect l="l" t="t" r="r" b="b"/>
              <a:pathLst>
                <a:path w="1745" h="992" extrusionOk="0">
                  <a:moveTo>
                    <a:pt x="1548" y="1"/>
                  </a:moveTo>
                  <a:cubicBezTo>
                    <a:pt x="1528" y="1"/>
                    <a:pt x="1508" y="4"/>
                    <a:pt x="1489" y="12"/>
                  </a:cubicBezTo>
                  <a:cubicBezTo>
                    <a:pt x="1317" y="55"/>
                    <a:pt x="1140" y="72"/>
                    <a:pt x="966" y="72"/>
                  </a:cubicBezTo>
                  <a:cubicBezTo>
                    <a:pt x="934" y="72"/>
                    <a:pt x="901" y="72"/>
                    <a:pt x="869" y="71"/>
                  </a:cubicBezTo>
                  <a:cubicBezTo>
                    <a:pt x="752" y="56"/>
                    <a:pt x="635" y="56"/>
                    <a:pt x="504" y="49"/>
                  </a:cubicBezTo>
                  <a:cubicBezTo>
                    <a:pt x="387" y="56"/>
                    <a:pt x="256" y="71"/>
                    <a:pt x="125" y="78"/>
                  </a:cubicBezTo>
                  <a:cubicBezTo>
                    <a:pt x="73" y="78"/>
                    <a:pt x="22" y="114"/>
                    <a:pt x="15" y="165"/>
                  </a:cubicBezTo>
                  <a:cubicBezTo>
                    <a:pt x="0" y="231"/>
                    <a:pt x="8" y="289"/>
                    <a:pt x="22" y="348"/>
                  </a:cubicBezTo>
                  <a:cubicBezTo>
                    <a:pt x="73" y="516"/>
                    <a:pt x="176" y="669"/>
                    <a:pt x="307" y="786"/>
                  </a:cubicBezTo>
                  <a:cubicBezTo>
                    <a:pt x="478" y="918"/>
                    <a:pt x="690" y="992"/>
                    <a:pt x="906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53" y="953"/>
                    <a:pt x="1182" y="939"/>
                    <a:pt x="1212" y="924"/>
                  </a:cubicBezTo>
                  <a:cubicBezTo>
                    <a:pt x="1365" y="844"/>
                    <a:pt x="1496" y="735"/>
                    <a:pt x="1598" y="596"/>
                  </a:cubicBezTo>
                  <a:cubicBezTo>
                    <a:pt x="1700" y="479"/>
                    <a:pt x="1744" y="326"/>
                    <a:pt x="1722" y="173"/>
                  </a:cubicBezTo>
                  <a:cubicBezTo>
                    <a:pt x="1722" y="77"/>
                    <a:pt x="1639" y="1"/>
                    <a:pt x="1548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9"/>
            <p:cNvSpPr/>
            <p:nvPr/>
          </p:nvSpPr>
          <p:spPr>
            <a:xfrm rot="-5400000" flipH="1">
              <a:off x="263639" y="1084628"/>
              <a:ext cx="238332" cy="111381"/>
            </a:xfrm>
            <a:custGeom>
              <a:avLst/>
              <a:gdLst/>
              <a:ahLst/>
              <a:cxnLst/>
              <a:rect l="l" t="t" r="r" b="b"/>
              <a:pathLst>
                <a:path w="1898" h="887" extrusionOk="0">
                  <a:moveTo>
                    <a:pt x="1703" y="0"/>
                  </a:moveTo>
                  <a:cubicBezTo>
                    <a:pt x="1608" y="0"/>
                    <a:pt x="1490" y="29"/>
                    <a:pt x="1394" y="32"/>
                  </a:cubicBezTo>
                  <a:lnTo>
                    <a:pt x="993" y="32"/>
                  </a:lnTo>
                  <a:cubicBezTo>
                    <a:pt x="927" y="40"/>
                    <a:pt x="864" y="43"/>
                    <a:pt x="800" y="43"/>
                  </a:cubicBezTo>
                  <a:cubicBezTo>
                    <a:pt x="736" y="43"/>
                    <a:pt x="672" y="40"/>
                    <a:pt x="606" y="32"/>
                  </a:cubicBezTo>
                  <a:cubicBezTo>
                    <a:pt x="588" y="29"/>
                    <a:pt x="568" y="27"/>
                    <a:pt x="548" y="27"/>
                  </a:cubicBezTo>
                  <a:cubicBezTo>
                    <a:pt x="528" y="27"/>
                    <a:pt x="508" y="29"/>
                    <a:pt x="490" y="32"/>
                  </a:cubicBezTo>
                  <a:cubicBezTo>
                    <a:pt x="445" y="46"/>
                    <a:pt x="396" y="49"/>
                    <a:pt x="348" y="49"/>
                  </a:cubicBezTo>
                  <a:cubicBezTo>
                    <a:pt x="307" y="49"/>
                    <a:pt x="266" y="47"/>
                    <a:pt x="228" y="47"/>
                  </a:cubicBezTo>
                  <a:cubicBezTo>
                    <a:pt x="114" y="47"/>
                    <a:pt x="21" y="66"/>
                    <a:pt x="8" y="222"/>
                  </a:cubicBezTo>
                  <a:cubicBezTo>
                    <a:pt x="1" y="288"/>
                    <a:pt x="15" y="346"/>
                    <a:pt x="52" y="405"/>
                  </a:cubicBezTo>
                  <a:cubicBezTo>
                    <a:pt x="118" y="521"/>
                    <a:pt x="220" y="623"/>
                    <a:pt x="329" y="704"/>
                  </a:cubicBezTo>
                  <a:cubicBezTo>
                    <a:pt x="475" y="820"/>
                    <a:pt x="650" y="886"/>
                    <a:pt x="833" y="886"/>
                  </a:cubicBezTo>
                  <a:cubicBezTo>
                    <a:pt x="927" y="886"/>
                    <a:pt x="1022" y="879"/>
                    <a:pt x="1117" y="871"/>
                  </a:cubicBezTo>
                  <a:lnTo>
                    <a:pt x="1161" y="864"/>
                  </a:lnTo>
                  <a:cubicBezTo>
                    <a:pt x="1299" y="842"/>
                    <a:pt x="1453" y="820"/>
                    <a:pt x="1555" y="718"/>
                  </a:cubicBezTo>
                  <a:cubicBezTo>
                    <a:pt x="1693" y="572"/>
                    <a:pt x="1825" y="434"/>
                    <a:pt x="1861" y="222"/>
                  </a:cubicBezTo>
                  <a:cubicBezTo>
                    <a:pt x="1897" y="42"/>
                    <a:pt x="1817" y="0"/>
                    <a:pt x="1703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9"/>
            <p:cNvSpPr/>
            <p:nvPr/>
          </p:nvSpPr>
          <p:spPr>
            <a:xfrm rot="-5400000" flipH="1">
              <a:off x="274375" y="-120401"/>
              <a:ext cx="226403" cy="122180"/>
            </a:xfrm>
            <a:custGeom>
              <a:avLst/>
              <a:gdLst/>
              <a:ahLst/>
              <a:cxnLst/>
              <a:rect l="l" t="t" r="r" b="b"/>
              <a:pathLst>
                <a:path w="1803" h="973" extrusionOk="0">
                  <a:moveTo>
                    <a:pt x="1507" y="0"/>
                  </a:moveTo>
                  <a:cubicBezTo>
                    <a:pt x="1501" y="0"/>
                    <a:pt x="1495" y="1"/>
                    <a:pt x="1489" y="1"/>
                  </a:cubicBezTo>
                  <a:cubicBezTo>
                    <a:pt x="1270" y="8"/>
                    <a:pt x="1051" y="23"/>
                    <a:pt x="854" y="30"/>
                  </a:cubicBezTo>
                  <a:cubicBezTo>
                    <a:pt x="800" y="26"/>
                    <a:pt x="744" y="25"/>
                    <a:pt x="689" y="25"/>
                  </a:cubicBezTo>
                  <a:cubicBezTo>
                    <a:pt x="523" y="25"/>
                    <a:pt x="355" y="41"/>
                    <a:pt x="190" y="74"/>
                  </a:cubicBezTo>
                  <a:cubicBezTo>
                    <a:pt x="147" y="81"/>
                    <a:pt x="103" y="110"/>
                    <a:pt x="81" y="154"/>
                  </a:cubicBezTo>
                  <a:cubicBezTo>
                    <a:pt x="1" y="293"/>
                    <a:pt x="45" y="424"/>
                    <a:pt x="132" y="548"/>
                  </a:cubicBezTo>
                  <a:cubicBezTo>
                    <a:pt x="176" y="621"/>
                    <a:pt x="249" y="672"/>
                    <a:pt x="307" y="745"/>
                  </a:cubicBezTo>
                  <a:cubicBezTo>
                    <a:pt x="448" y="909"/>
                    <a:pt x="616" y="972"/>
                    <a:pt x="806" y="972"/>
                  </a:cubicBezTo>
                  <a:cubicBezTo>
                    <a:pt x="861" y="972"/>
                    <a:pt x="919" y="967"/>
                    <a:pt x="978" y="957"/>
                  </a:cubicBezTo>
                  <a:cubicBezTo>
                    <a:pt x="1037" y="942"/>
                    <a:pt x="1088" y="935"/>
                    <a:pt x="1146" y="927"/>
                  </a:cubicBezTo>
                  <a:cubicBezTo>
                    <a:pt x="1241" y="927"/>
                    <a:pt x="1336" y="884"/>
                    <a:pt x="1402" y="818"/>
                  </a:cubicBezTo>
                  <a:cubicBezTo>
                    <a:pt x="1489" y="745"/>
                    <a:pt x="1562" y="658"/>
                    <a:pt x="1635" y="570"/>
                  </a:cubicBezTo>
                  <a:cubicBezTo>
                    <a:pt x="1686" y="504"/>
                    <a:pt x="1737" y="424"/>
                    <a:pt x="1774" y="344"/>
                  </a:cubicBezTo>
                  <a:cubicBezTo>
                    <a:pt x="1795" y="293"/>
                    <a:pt x="1803" y="234"/>
                    <a:pt x="1788" y="183"/>
                  </a:cubicBezTo>
                  <a:cubicBezTo>
                    <a:pt x="1739" y="72"/>
                    <a:pt x="1631" y="0"/>
                    <a:pt x="15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9"/>
            <p:cNvSpPr/>
            <p:nvPr/>
          </p:nvSpPr>
          <p:spPr>
            <a:xfrm rot="-5400000" flipH="1">
              <a:off x="279147" y="113410"/>
              <a:ext cx="218241" cy="124565"/>
            </a:xfrm>
            <a:custGeom>
              <a:avLst/>
              <a:gdLst/>
              <a:ahLst/>
              <a:cxnLst/>
              <a:rect l="l" t="t" r="r" b="b"/>
              <a:pathLst>
                <a:path w="1738" h="992" extrusionOk="0">
                  <a:moveTo>
                    <a:pt x="1544" y="1"/>
                  </a:moveTo>
                  <a:cubicBezTo>
                    <a:pt x="1524" y="1"/>
                    <a:pt x="1503" y="4"/>
                    <a:pt x="1482" y="12"/>
                  </a:cubicBezTo>
                  <a:cubicBezTo>
                    <a:pt x="1310" y="55"/>
                    <a:pt x="1138" y="72"/>
                    <a:pt x="962" y="72"/>
                  </a:cubicBezTo>
                  <a:cubicBezTo>
                    <a:pt x="929" y="72"/>
                    <a:pt x="895" y="72"/>
                    <a:pt x="862" y="71"/>
                  </a:cubicBezTo>
                  <a:cubicBezTo>
                    <a:pt x="745" y="56"/>
                    <a:pt x="628" y="56"/>
                    <a:pt x="497" y="49"/>
                  </a:cubicBezTo>
                  <a:cubicBezTo>
                    <a:pt x="380" y="56"/>
                    <a:pt x="249" y="71"/>
                    <a:pt x="118" y="78"/>
                  </a:cubicBezTo>
                  <a:cubicBezTo>
                    <a:pt x="67" y="78"/>
                    <a:pt x="23" y="114"/>
                    <a:pt x="15" y="165"/>
                  </a:cubicBezTo>
                  <a:cubicBezTo>
                    <a:pt x="1" y="224"/>
                    <a:pt x="1" y="289"/>
                    <a:pt x="15" y="348"/>
                  </a:cubicBezTo>
                  <a:cubicBezTo>
                    <a:pt x="67" y="516"/>
                    <a:pt x="169" y="669"/>
                    <a:pt x="307" y="786"/>
                  </a:cubicBezTo>
                  <a:cubicBezTo>
                    <a:pt x="478" y="918"/>
                    <a:pt x="691" y="992"/>
                    <a:pt x="907" y="992"/>
                  </a:cubicBezTo>
                  <a:cubicBezTo>
                    <a:pt x="977" y="992"/>
                    <a:pt x="1047" y="984"/>
                    <a:pt x="1117" y="968"/>
                  </a:cubicBezTo>
                  <a:cubicBezTo>
                    <a:pt x="1146" y="953"/>
                    <a:pt x="1175" y="939"/>
                    <a:pt x="1205" y="924"/>
                  </a:cubicBezTo>
                  <a:cubicBezTo>
                    <a:pt x="1358" y="844"/>
                    <a:pt x="1496" y="735"/>
                    <a:pt x="1599" y="596"/>
                  </a:cubicBezTo>
                  <a:cubicBezTo>
                    <a:pt x="1693" y="479"/>
                    <a:pt x="1737" y="326"/>
                    <a:pt x="1715" y="173"/>
                  </a:cubicBezTo>
                  <a:cubicBezTo>
                    <a:pt x="1715" y="77"/>
                    <a:pt x="1637" y="1"/>
                    <a:pt x="15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9"/>
            <p:cNvSpPr/>
            <p:nvPr/>
          </p:nvSpPr>
          <p:spPr>
            <a:xfrm rot="-5400000" flipH="1">
              <a:off x="263953" y="367061"/>
              <a:ext cx="237704" cy="111381"/>
            </a:xfrm>
            <a:custGeom>
              <a:avLst/>
              <a:gdLst/>
              <a:ahLst/>
              <a:cxnLst/>
              <a:rect l="l" t="t" r="r" b="b"/>
              <a:pathLst>
                <a:path w="1893" h="887" extrusionOk="0">
                  <a:moveTo>
                    <a:pt x="1697" y="0"/>
                  </a:moveTo>
                  <a:cubicBezTo>
                    <a:pt x="1603" y="0"/>
                    <a:pt x="1486" y="29"/>
                    <a:pt x="1394" y="32"/>
                  </a:cubicBezTo>
                  <a:cubicBezTo>
                    <a:pt x="1328" y="36"/>
                    <a:pt x="1261" y="36"/>
                    <a:pt x="1193" y="36"/>
                  </a:cubicBezTo>
                  <a:cubicBezTo>
                    <a:pt x="1126" y="36"/>
                    <a:pt x="1058" y="36"/>
                    <a:pt x="993" y="40"/>
                  </a:cubicBezTo>
                  <a:cubicBezTo>
                    <a:pt x="927" y="47"/>
                    <a:pt x="861" y="51"/>
                    <a:pt x="796" y="51"/>
                  </a:cubicBezTo>
                  <a:cubicBezTo>
                    <a:pt x="730" y="51"/>
                    <a:pt x="664" y="47"/>
                    <a:pt x="599" y="40"/>
                  </a:cubicBezTo>
                  <a:cubicBezTo>
                    <a:pt x="580" y="36"/>
                    <a:pt x="562" y="34"/>
                    <a:pt x="543" y="34"/>
                  </a:cubicBezTo>
                  <a:cubicBezTo>
                    <a:pt x="524" y="34"/>
                    <a:pt x="504" y="36"/>
                    <a:pt x="482" y="40"/>
                  </a:cubicBezTo>
                  <a:cubicBezTo>
                    <a:pt x="437" y="53"/>
                    <a:pt x="389" y="56"/>
                    <a:pt x="340" y="56"/>
                  </a:cubicBezTo>
                  <a:cubicBezTo>
                    <a:pt x="300" y="56"/>
                    <a:pt x="259" y="54"/>
                    <a:pt x="220" y="54"/>
                  </a:cubicBezTo>
                  <a:cubicBezTo>
                    <a:pt x="106" y="54"/>
                    <a:pt x="13" y="74"/>
                    <a:pt x="0" y="229"/>
                  </a:cubicBezTo>
                  <a:cubicBezTo>
                    <a:pt x="0" y="288"/>
                    <a:pt x="15" y="353"/>
                    <a:pt x="44" y="405"/>
                  </a:cubicBezTo>
                  <a:cubicBezTo>
                    <a:pt x="117" y="521"/>
                    <a:pt x="212" y="623"/>
                    <a:pt x="329" y="704"/>
                  </a:cubicBezTo>
                  <a:cubicBezTo>
                    <a:pt x="467" y="820"/>
                    <a:pt x="650" y="886"/>
                    <a:pt x="832" y="886"/>
                  </a:cubicBezTo>
                  <a:cubicBezTo>
                    <a:pt x="942" y="886"/>
                    <a:pt x="1051" y="879"/>
                    <a:pt x="1160" y="864"/>
                  </a:cubicBezTo>
                  <a:cubicBezTo>
                    <a:pt x="1299" y="842"/>
                    <a:pt x="1452" y="820"/>
                    <a:pt x="1554" y="718"/>
                  </a:cubicBezTo>
                  <a:cubicBezTo>
                    <a:pt x="1686" y="572"/>
                    <a:pt x="1824" y="426"/>
                    <a:pt x="1861" y="222"/>
                  </a:cubicBezTo>
                  <a:cubicBezTo>
                    <a:pt x="1893" y="42"/>
                    <a:pt x="1811" y="0"/>
                    <a:pt x="1697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9"/>
            <p:cNvSpPr/>
            <p:nvPr/>
          </p:nvSpPr>
          <p:spPr>
            <a:xfrm rot="-5400000" flipH="1">
              <a:off x="220255" y="526553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9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92" y="22"/>
                    <a:pt x="299" y="22"/>
                  </a:cubicBezTo>
                  <a:cubicBezTo>
                    <a:pt x="445" y="73"/>
                    <a:pt x="445" y="285"/>
                    <a:pt x="299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9"/>
            <p:cNvSpPr/>
            <p:nvPr/>
          </p:nvSpPr>
          <p:spPr>
            <a:xfrm rot="-5400000" flipH="1">
              <a:off x="220757" y="5168844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9"/>
            <p:cNvSpPr/>
            <p:nvPr/>
          </p:nvSpPr>
          <p:spPr>
            <a:xfrm rot="-5400000" flipH="1">
              <a:off x="220255" y="5072156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7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9"/>
            <p:cNvSpPr/>
            <p:nvPr/>
          </p:nvSpPr>
          <p:spPr>
            <a:xfrm rot="-5400000" flipH="1">
              <a:off x="220694" y="497553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9"/>
            <p:cNvSpPr/>
            <p:nvPr/>
          </p:nvSpPr>
          <p:spPr>
            <a:xfrm rot="-5400000" flipH="1">
              <a:off x="220255" y="4878904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1" y="241"/>
                    <a:pt x="1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6" y="73"/>
                    <a:pt x="446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9"/>
            <p:cNvSpPr/>
            <p:nvPr/>
          </p:nvSpPr>
          <p:spPr>
            <a:xfrm rot="-5400000" flipH="1">
              <a:off x="220694" y="478227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9"/>
            <p:cNvSpPr/>
            <p:nvPr/>
          </p:nvSpPr>
          <p:spPr>
            <a:xfrm rot="-5400000" flipH="1">
              <a:off x="220757" y="4685150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9"/>
            <p:cNvSpPr/>
            <p:nvPr/>
          </p:nvSpPr>
          <p:spPr>
            <a:xfrm rot="-5400000" flipH="1">
              <a:off x="220694" y="1289181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9"/>
            <p:cNvSpPr/>
            <p:nvPr/>
          </p:nvSpPr>
          <p:spPr>
            <a:xfrm rot="-5400000" flipH="1">
              <a:off x="220757" y="4588964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9"/>
            <p:cNvSpPr/>
            <p:nvPr/>
          </p:nvSpPr>
          <p:spPr>
            <a:xfrm rot="-5400000" flipH="1">
              <a:off x="220694" y="1192995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9"/>
            <p:cNvSpPr/>
            <p:nvPr/>
          </p:nvSpPr>
          <p:spPr>
            <a:xfrm rot="-5400000" flipH="1">
              <a:off x="220694" y="4491836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9"/>
            <p:cNvSpPr/>
            <p:nvPr/>
          </p:nvSpPr>
          <p:spPr>
            <a:xfrm rot="-5400000" flipH="1">
              <a:off x="220694" y="109592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9"/>
            <p:cNvSpPr/>
            <p:nvPr/>
          </p:nvSpPr>
          <p:spPr>
            <a:xfrm rot="-5400000" flipH="1">
              <a:off x="220694" y="439564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9"/>
            <p:cNvSpPr/>
            <p:nvPr/>
          </p:nvSpPr>
          <p:spPr>
            <a:xfrm rot="-5400000" flipH="1">
              <a:off x="220255" y="999178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6" y="343"/>
                    <a:pt x="278" y="343"/>
                  </a:cubicBezTo>
                  <a:cubicBezTo>
                    <a:pt x="213" y="358"/>
                    <a:pt x="147" y="343"/>
                    <a:pt x="96" y="300"/>
                  </a:cubicBezTo>
                  <a:cubicBezTo>
                    <a:pt x="1" y="241"/>
                    <a:pt x="1" y="117"/>
                    <a:pt x="96" y="52"/>
                  </a:cubicBezTo>
                  <a:cubicBezTo>
                    <a:pt x="147" y="15"/>
                    <a:pt x="213" y="0"/>
                    <a:pt x="278" y="15"/>
                  </a:cubicBezTo>
                  <a:cubicBezTo>
                    <a:pt x="286" y="15"/>
                    <a:pt x="286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9"/>
            <p:cNvSpPr/>
            <p:nvPr/>
          </p:nvSpPr>
          <p:spPr>
            <a:xfrm rot="-5400000" flipH="1">
              <a:off x="220694" y="4298584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9"/>
            <p:cNvSpPr/>
            <p:nvPr/>
          </p:nvSpPr>
          <p:spPr>
            <a:xfrm rot="-5400000" flipH="1">
              <a:off x="220694" y="902552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9"/>
            <p:cNvSpPr/>
            <p:nvPr/>
          </p:nvSpPr>
          <p:spPr>
            <a:xfrm rot="-5400000" flipH="1">
              <a:off x="220694" y="420239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9"/>
            <p:cNvSpPr/>
            <p:nvPr/>
          </p:nvSpPr>
          <p:spPr>
            <a:xfrm rot="-5400000" flipH="1">
              <a:off x="220694" y="806366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9"/>
            <p:cNvSpPr/>
            <p:nvPr/>
          </p:nvSpPr>
          <p:spPr>
            <a:xfrm rot="-5400000" flipH="1">
              <a:off x="220757" y="4105269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9"/>
            <p:cNvSpPr/>
            <p:nvPr/>
          </p:nvSpPr>
          <p:spPr>
            <a:xfrm rot="-5400000" flipH="1">
              <a:off x="220694" y="70930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9"/>
            <p:cNvSpPr/>
            <p:nvPr/>
          </p:nvSpPr>
          <p:spPr>
            <a:xfrm rot="-5400000" flipH="1">
              <a:off x="220255" y="4008581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0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3" y="22"/>
                    <a:pt x="300" y="22"/>
                  </a:cubicBezTo>
                  <a:cubicBezTo>
                    <a:pt x="446" y="73"/>
                    <a:pt x="446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9"/>
            <p:cNvSpPr/>
            <p:nvPr/>
          </p:nvSpPr>
          <p:spPr>
            <a:xfrm rot="-5400000" flipH="1">
              <a:off x="220757" y="612172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9"/>
            <p:cNvSpPr/>
            <p:nvPr/>
          </p:nvSpPr>
          <p:spPr>
            <a:xfrm rot="-5400000" flipH="1">
              <a:off x="220694" y="3911955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9"/>
            <p:cNvSpPr/>
            <p:nvPr/>
          </p:nvSpPr>
          <p:spPr>
            <a:xfrm rot="-5400000" flipH="1">
              <a:off x="220757" y="515986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9"/>
            <p:cNvSpPr/>
            <p:nvPr/>
          </p:nvSpPr>
          <p:spPr>
            <a:xfrm rot="-5400000" flipH="1">
              <a:off x="220255" y="3815329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9"/>
            <p:cNvSpPr/>
            <p:nvPr/>
          </p:nvSpPr>
          <p:spPr>
            <a:xfrm rot="-5400000" flipH="1">
              <a:off x="220694" y="41885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9"/>
            <p:cNvSpPr/>
            <p:nvPr/>
          </p:nvSpPr>
          <p:spPr>
            <a:xfrm rot="-5400000" flipH="1">
              <a:off x="220694" y="371870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9"/>
            <p:cNvSpPr/>
            <p:nvPr/>
          </p:nvSpPr>
          <p:spPr>
            <a:xfrm rot="-5400000" flipH="1">
              <a:off x="220694" y="322671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9"/>
            <p:cNvSpPr/>
            <p:nvPr/>
          </p:nvSpPr>
          <p:spPr>
            <a:xfrm rot="-5400000" flipH="1">
              <a:off x="220255" y="3623835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85" y="336"/>
                    <a:pt x="285" y="343"/>
                    <a:pt x="271" y="343"/>
                  </a:cubicBezTo>
                  <a:cubicBezTo>
                    <a:pt x="212" y="358"/>
                    <a:pt x="147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7" y="15"/>
                    <a:pt x="212" y="0"/>
                    <a:pt x="271" y="15"/>
                  </a:cubicBezTo>
                  <a:cubicBezTo>
                    <a:pt x="285" y="15"/>
                    <a:pt x="285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9"/>
            <p:cNvSpPr/>
            <p:nvPr/>
          </p:nvSpPr>
          <p:spPr>
            <a:xfrm rot="-5400000" flipH="1">
              <a:off x="220757" y="227427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9"/>
            <p:cNvSpPr/>
            <p:nvPr/>
          </p:nvSpPr>
          <p:spPr>
            <a:xfrm rot="-5400000" flipH="1">
              <a:off x="220694" y="352720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9"/>
            <p:cNvSpPr/>
            <p:nvPr/>
          </p:nvSpPr>
          <p:spPr>
            <a:xfrm rot="-5400000" flipH="1">
              <a:off x="220757" y="131241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9"/>
            <p:cNvSpPr/>
            <p:nvPr/>
          </p:nvSpPr>
          <p:spPr>
            <a:xfrm rot="-5400000" flipH="1">
              <a:off x="220255" y="3430584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7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9"/>
            <p:cNvSpPr/>
            <p:nvPr/>
          </p:nvSpPr>
          <p:spPr>
            <a:xfrm rot="-5400000" flipH="1">
              <a:off x="220694" y="34112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9"/>
            <p:cNvSpPr/>
            <p:nvPr/>
          </p:nvSpPr>
          <p:spPr>
            <a:xfrm rot="-5400000" flipH="1">
              <a:off x="220694" y="3333958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9"/>
            <p:cNvSpPr/>
            <p:nvPr/>
          </p:nvSpPr>
          <p:spPr>
            <a:xfrm rot="-5400000" flipH="1">
              <a:off x="220255" y="-6251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92" y="22"/>
                    <a:pt x="300" y="22"/>
                  </a:cubicBezTo>
                  <a:cubicBezTo>
                    <a:pt x="445" y="73"/>
                    <a:pt x="445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9"/>
            <p:cNvSpPr/>
            <p:nvPr/>
          </p:nvSpPr>
          <p:spPr>
            <a:xfrm rot="-5400000" flipH="1">
              <a:off x="220694" y="3236767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3" y="358"/>
                    <a:pt x="140" y="343"/>
                    <a:pt x="89" y="300"/>
                  </a:cubicBezTo>
                  <a:cubicBezTo>
                    <a:pt x="1" y="241"/>
                    <a:pt x="1" y="110"/>
                    <a:pt x="89" y="52"/>
                  </a:cubicBezTo>
                  <a:cubicBezTo>
                    <a:pt x="140" y="15"/>
                    <a:pt x="213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9"/>
            <p:cNvSpPr/>
            <p:nvPr/>
          </p:nvSpPr>
          <p:spPr>
            <a:xfrm rot="-5400000" flipH="1">
              <a:off x="220694" y="-15913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9"/>
            <p:cNvSpPr/>
            <p:nvPr/>
          </p:nvSpPr>
          <p:spPr>
            <a:xfrm rot="-5400000" flipH="1">
              <a:off x="220694" y="314058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9"/>
            <p:cNvSpPr/>
            <p:nvPr/>
          </p:nvSpPr>
          <p:spPr>
            <a:xfrm rot="-5400000" flipH="1">
              <a:off x="220694" y="304075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9"/>
            <p:cNvSpPr/>
            <p:nvPr/>
          </p:nvSpPr>
          <p:spPr>
            <a:xfrm rot="-5400000" flipH="1">
              <a:off x="220757" y="1771055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9"/>
            <p:cNvSpPr/>
            <p:nvPr/>
          </p:nvSpPr>
          <p:spPr>
            <a:xfrm rot="-5400000" flipH="1">
              <a:off x="220255" y="1674366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3" y="336"/>
                  </a:moveTo>
                  <a:cubicBezTo>
                    <a:pt x="293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6" y="300"/>
                  </a:cubicBezTo>
                  <a:cubicBezTo>
                    <a:pt x="1" y="241"/>
                    <a:pt x="1" y="110"/>
                    <a:pt x="96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3" y="22"/>
                    <a:pt x="293" y="22"/>
                  </a:cubicBezTo>
                  <a:cubicBezTo>
                    <a:pt x="446" y="73"/>
                    <a:pt x="446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9"/>
            <p:cNvSpPr/>
            <p:nvPr/>
          </p:nvSpPr>
          <p:spPr>
            <a:xfrm rot="-5400000" flipH="1">
              <a:off x="220694" y="1577740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9"/>
            <p:cNvSpPr/>
            <p:nvPr/>
          </p:nvSpPr>
          <p:spPr>
            <a:xfrm rot="-5400000" flipH="1">
              <a:off x="220694" y="1481554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8" y="73"/>
                    <a:pt x="438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9"/>
            <p:cNvSpPr/>
            <p:nvPr/>
          </p:nvSpPr>
          <p:spPr>
            <a:xfrm rot="-5400000" flipH="1">
              <a:off x="220694" y="138448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 rot="-5400000" flipH="1">
              <a:off x="220255" y="128786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7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7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9"/>
            <p:cNvSpPr/>
            <p:nvPr/>
          </p:nvSpPr>
          <p:spPr>
            <a:xfrm rot="-5400000" flipH="1">
              <a:off x="220694" y="2945445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6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9" y="300"/>
                  </a:cubicBezTo>
                  <a:cubicBezTo>
                    <a:pt x="1" y="241"/>
                    <a:pt x="1" y="110"/>
                    <a:pt x="89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6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9"/>
            <p:cNvSpPr/>
            <p:nvPr/>
          </p:nvSpPr>
          <p:spPr>
            <a:xfrm rot="-5400000" flipH="1">
              <a:off x="220694" y="284925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9" y="300"/>
                  </a:cubicBezTo>
                  <a:cubicBezTo>
                    <a:pt x="1" y="241"/>
                    <a:pt x="1" y="117"/>
                    <a:pt x="89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9"/>
            <p:cNvSpPr/>
            <p:nvPr/>
          </p:nvSpPr>
          <p:spPr>
            <a:xfrm rot="-5400000" flipH="1">
              <a:off x="220255" y="2752633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300" y="336"/>
                  </a:moveTo>
                  <a:cubicBezTo>
                    <a:pt x="292" y="336"/>
                    <a:pt x="285" y="343"/>
                    <a:pt x="278" y="343"/>
                  </a:cubicBezTo>
                  <a:cubicBezTo>
                    <a:pt x="212" y="358"/>
                    <a:pt x="147" y="343"/>
                    <a:pt x="95" y="300"/>
                  </a:cubicBezTo>
                  <a:cubicBezTo>
                    <a:pt x="1" y="241"/>
                    <a:pt x="1" y="110"/>
                    <a:pt x="95" y="52"/>
                  </a:cubicBezTo>
                  <a:cubicBezTo>
                    <a:pt x="147" y="15"/>
                    <a:pt x="212" y="0"/>
                    <a:pt x="278" y="15"/>
                  </a:cubicBezTo>
                  <a:cubicBezTo>
                    <a:pt x="285" y="15"/>
                    <a:pt x="292" y="22"/>
                    <a:pt x="300" y="22"/>
                  </a:cubicBezTo>
                  <a:cubicBezTo>
                    <a:pt x="446" y="73"/>
                    <a:pt x="446" y="285"/>
                    <a:pt x="300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 rot="-5400000" flipH="1">
              <a:off x="220255" y="2655568"/>
              <a:ext cx="56004" cy="44954"/>
            </a:xfrm>
            <a:custGeom>
              <a:avLst/>
              <a:gdLst/>
              <a:ahLst/>
              <a:cxnLst/>
              <a:rect l="l" t="t" r="r" b="b"/>
              <a:pathLst>
                <a:path w="446" h="358" extrusionOk="0">
                  <a:moveTo>
                    <a:pt x="292" y="336"/>
                  </a:moveTo>
                  <a:cubicBezTo>
                    <a:pt x="285" y="336"/>
                    <a:pt x="285" y="343"/>
                    <a:pt x="278" y="343"/>
                  </a:cubicBezTo>
                  <a:cubicBezTo>
                    <a:pt x="212" y="358"/>
                    <a:pt x="146" y="343"/>
                    <a:pt x="95" y="300"/>
                  </a:cubicBezTo>
                  <a:cubicBezTo>
                    <a:pt x="0" y="241"/>
                    <a:pt x="0" y="110"/>
                    <a:pt x="95" y="52"/>
                  </a:cubicBezTo>
                  <a:cubicBezTo>
                    <a:pt x="146" y="15"/>
                    <a:pt x="212" y="0"/>
                    <a:pt x="278" y="15"/>
                  </a:cubicBezTo>
                  <a:cubicBezTo>
                    <a:pt x="285" y="15"/>
                    <a:pt x="285" y="22"/>
                    <a:pt x="292" y="22"/>
                  </a:cubicBezTo>
                  <a:cubicBezTo>
                    <a:pt x="445" y="73"/>
                    <a:pt x="445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 rot="-5400000" flipH="1">
              <a:off x="220757" y="2558879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0" y="241"/>
                    <a:pt x="0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9"/>
            <p:cNvSpPr/>
            <p:nvPr/>
          </p:nvSpPr>
          <p:spPr>
            <a:xfrm rot="-5400000" flipH="1">
              <a:off x="220694" y="2461751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3" y="358"/>
                    <a:pt x="147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47" y="15"/>
                    <a:pt x="213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9"/>
            <p:cNvSpPr/>
            <p:nvPr/>
          </p:nvSpPr>
          <p:spPr>
            <a:xfrm rot="-5400000" flipH="1">
              <a:off x="220694" y="2365564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3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05" y="358"/>
                    <a:pt x="140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40" y="15"/>
                    <a:pt x="205" y="0"/>
                    <a:pt x="271" y="15"/>
                  </a:cubicBezTo>
                  <a:cubicBezTo>
                    <a:pt x="278" y="15"/>
                    <a:pt x="285" y="22"/>
                    <a:pt x="293" y="22"/>
                  </a:cubicBezTo>
                  <a:cubicBezTo>
                    <a:pt x="439" y="73"/>
                    <a:pt x="439" y="285"/>
                    <a:pt x="293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9"/>
            <p:cNvSpPr/>
            <p:nvPr/>
          </p:nvSpPr>
          <p:spPr>
            <a:xfrm rot="-5400000" flipH="1">
              <a:off x="220694" y="2268499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1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1" y="241"/>
                    <a:pt x="1" y="110"/>
                    <a:pt x="88" y="52"/>
                  </a:cubicBezTo>
                  <a:cubicBezTo>
                    <a:pt x="139" y="15"/>
                    <a:pt x="212" y="0"/>
                    <a:pt x="271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9"/>
            <p:cNvSpPr/>
            <p:nvPr/>
          </p:nvSpPr>
          <p:spPr>
            <a:xfrm rot="-5400000" flipH="1">
              <a:off x="220694" y="217231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05" y="358"/>
                    <a:pt x="139" y="343"/>
                    <a:pt x="88" y="300"/>
                  </a:cubicBezTo>
                  <a:cubicBezTo>
                    <a:pt x="1" y="241"/>
                    <a:pt x="1" y="117"/>
                    <a:pt x="88" y="52"/>
                  </a:cubicBezTo>
                  <a:cubicBezTo>
                    <a:pt x="139" y="15"/>
                    <a:pt x="205" y="0"/>
                    <a:pt x="270" y="15"/>
                  </a:cubicBezTo>
                  <a:cubicBezTo>
                    <a:pt x="278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9"/>
            <p:cNvSpPr/>
            <p:nvPr/>
          </p:nvSpPr>
          <p:spPr>
            <a:xfrm rot="-5400000" flipH="1">
              <a:off x="220757" y="2075185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12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9"/>
            <p:cNvSpPr/>
            <p:nvPr/>
          </p:nvSpPr>
          <p:spPr>
            <a:xfrm rot="-5400000" flipH="1">
              <a:off x="220757" y="1978998"/>
              <a:ext cx="55000" cy="44954"/>
            </a:xfrm>
            <a:custGeom>
              <a:avLst/>
              <a:gdLst/>
              <a:ahLst/>
              <a:cxnLst/>
              <a:rect l="l" t="t" r="r" b="b"/>
              <a:pathLst>
                <a:path w="438" h="358" extrusionOk="0">
                  <a:moveTo>
                    <a:pt x="292" y="336"/>
                  </a:moveTo>
                  <a:cubicBezTo>
                    <a:pt x="285" y="336"/>
                    <a:pt x="277" y="343"/>
                    <a:pt x="270" y="343"/>
                  </a:cubicBezTo>
                  <a:cubicBezTo>
                    <a:pt x="204" y="358"/>
                    <a:pt x="139" y="343"/>
                    <a:pt x="88" y="300"/>
                  </a:cubicBezTo>
                  <a:cubicBezTo>
                    <a:pt x="0" y="241"/>
                    <a:pt x="0" y="110"/>
                    <a:pt x="88" y="52"/>
                  </a:cubicBezTo>
                  <a:cubicBezTo>
                    <a:pt x="139" y="15"/>
                    <a:pt x="204" y="0"/>
                    <a:pt x="270" y="15"/>
                  </a:cubicBezTo>
                  <a:cubicBezTo>
                    <a:pt x="277" y="15"/>
                    <a:pt x="285" y="22"/>
                    <a:pt x="292" y="22"/>
                  </a:cubicBezTo>
                  <a:cubicBezTo>
                    <a:pt x="438" y="73"/>
                    <a:pt x="438" y="285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9"/>
            <p:cNvSpPr/>
            <p:nvPr/>
          </p:nvSpPr>
          <p:spPr>
            <a:xfrm rot="-5400000" flipH="1">
              <a:off x="219815" y="1868183"/>
              <a:ext cx="55125" cy="44954"/>
            </a:xfrm>
            <a:custGeom>
              <a:avLst/>
              <a:gdLst/>
              <a:ahLst/>
              <a:cxnLst/>
              <a:rect l="l" t="t" r="r" b="b"/>
              <a:pathLst>
                <a:path w="439" h="358" extrusionOk="0">
                  <a:moveTo>
                    <a:pt x="292" y="336"/>
                  </a:moveTo>
                  <a:cubicBezTo>
                    <a:pt x="285" y="336"/>
                    <a:pt x="278" y="343"/>
                    <a:pt x="270" y="343"/>
                  </a:cubicBezTo>
                  <a:cubicBezTo>
                    <a:pt x="212" y="358"/>
                    <a:pt x="139" y="343"/>
                    <a:pt x="88" y="299"/>
                  </a:cubicBezTo>
                  <a:cubicBezTo>
                    <a:pt x="0" y="241"/>
                    <a:pt x="0" y="110"/>
                    <a:pt x="88" y="51"/>
                  </a:cubicBezTo>
                  <a:cubicBezTo>
                    <a:pt x="139" y="15"/>
                    <a:pt x="212" y="0"/>
                    <a:pt x="270" y="15"/>
                  </a:cubicBezTo>
                  <a:cubicBezTo>
                    <a:pt x="278" y="15"/>
                    <a:pt x="285" y="15"/>
                    <a:pt x="292" y="22"/>
                  </a:cubicBezTo>
                  <a:cubicBezTo>
                    <a:pt x="438" y="73"/>
                    <a:pt x="438" y="277"/>
                    <a:pt x="292" y="336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6_1">
    <p:spTree>
      <p:nvGrpSpPr>
        <p:cNvPr id="1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4" name="Google Shape;4434;p30"/>
          <p:cNvGrpSpPr/>
          <p:nvPr/>
        </p:nvGrpSpPr>
        <p:grpSpPr>
          <a:xfrm rot="1173526" flipH="1">
            <a:off x="227494" y="2635926"/>
            <a:ext cx="210679" cy="167885"/>
            <a:chOff x="-2161168" y="2101730"/>
            <a:chExt cx="254712" cy="202974"/>
          </a:xfrm>
        </p:grpSpPr>
        <p:sp>
          <p:nvSpPr>
            <p:cNvPr id="4435" name="Google Shape;4435;p30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0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0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8" name="Google Shape;4438;p30"/>
          <p:cNvGrpSpPr/>
          <p:nvPr/>
        </p:nvGrpSpPr>
        <p:grpSpPr>
          <a:xfrm rot="-8464274" flipH="1">
            <a:off x="8278083" y="4347646"/>
            <a:ext cx="678053" cy="275182"/>
            <a:chOff x="-1403740" y="819254"/>
            <a:chExt cx="688521" cy="279448"/>
          </a:xfrm>
        </p:grpSpPr>
        <p:sp>
          <p:nvSpPr>
            <p:cNvPr id="4439" name="Google Shape;4439;p30"/>
            <p:cNvSpPr/>
            <p:nvPr/>
          </p:nvSpPr>
          <p:spPr>
            <a:xfrm>
              <a:off x="-1403740" y="819254"/>
              <a:ext cx="688521" cy="279448"/>
            </a:xfrm>
            <a:custGeom>
              <a:avLst/>
              <a:gdLst/>
              <a:ahLst/>
              <a:cxnLst/>
              <a:rect l="l" t="t" r="r" b="b"/>
              <a:pathLst>
                <a:path w="4006" h="1626" extrusionOk="0">
                  <a:moveTo>
                    <a:pt x="3228" y="53"/>
                  </a:moveTo>
                  <a:cubicBezTo>
                    <a:pt x="3298" y="53"/>
                    <a:pt x="3367" y="58"/>
                    <a:pt x="3437" y="72"/>
                  </a:cubicBezTo>
                  <a:cubicBezTo>
                    <a:pt x="3546" y="86"/>
                    <a:pt x="3648" y="123"/>
                    <a:pt x="3743" y="181"/>
                  </a:cubicBezTo>
                  <a:cubicBezTo>
                    <a:pt x="3787" y="210"/>
                    <a:pt x="3831" y="247"/>
                    <a:pt x="3867" y="283"/>
                  </a:cubicBezTo>
                  <a:cubicBezTo>
                    <a:pt x="3904" y="320"/>
                    <a:pt x="3940" y="364"/>
                    <a:pt x="3969" y="415"/>
                  </a:cubicBezTo>
                  <a:cubicBezTo>
                    <a:pt x="3969" y="420"/>
                    <a:pt x="3973" y="421"/>
                    <a:pt x="3977" y="422"/>
                  </a:cubicBezTo>
                  <a:lnTo>
                    <a:pt x="3977" y="422"/>
                  </a:lnTo>
                  <a:cubicBezTo>
                    <a:pt x="3974" y="424"/>
                    <a:pt x="3972" y="427"/>
                    <a:pt x="3969" y="429"/>
                  </a:cubicBezTo>
                  <a:cubicBezTo>
                    <a:pt x="3955" y="531"/>
                    <a:pt x="3911" y="634"/>
                    <a:pt x="3845" y="714"/>
                  </a:cubicBezTo>
                  <a:cubicBezTo>
                    <a:pt x="3772" y="794"/>
                    <a:pt x="3692" y="860"/>
                    <a:pt x="3604" y="918"/>
                  </a:cubicBezTo>
                  <a:cubicBezTo>
                    <a:pt x="3429" y="1035"/>
                    <a:pt x="3240" y="1130"/>
                    <a:pt x="3035" y="1203"/>
                  </a:cubicBezTo>
                  <a:lnTo>
                    <a:pt x="2736" y="1319"/>
                  </a:lnTo>
                  <a:cubicBezTo>
                    <a:pt x="2641" y="1363"/>
                    <a:pt x="2539" y="1400"/>
                    <a:pt x="2437" y="1436"/>
                  </a:cubicBezTo>
                  <a:cubicBezTo>
                    <a:pt x="2252" y="1505"/>
                    <a:pt x="2055" y="1547"/>
                    <a:pt x="1856" y="1564"/>
                  </a:cubicBezTo>
                  <a:lnTo>
                    <a:pt x="1856" y="1564"/>
                  </a:lnTo>
                  <a:lnTo>
                    <a:pt x="1905" y="1370"/>
                  </a:lnTo>
                  <a:cubicBezTo>
                    <a:pt x="1905" y="1363"/>
                    <a:pt x="1905" y="1363"/>
                    <a:pt x="1905" y="1356"/>
                  </a:cubicBezTo>
                  <a:cubicBezTo>
                    <a:pt x="1905" y="1344"/>
                    <a:pt x="1895" y="1332"/>
                    <a:pt x="1883" y="1332"/>
                  </a:cubicBezTo>
                  <a:cubicBezTo>
                    <a:pt x="1881" y="1332"/>
                    <a:pt x="1878" y="1333"/>
                    <a:pt x="1875" y="1334"/>
                  </a:cubicBezTo>
                  <a:cubicBezTo>
                    <a:pt x="1795" y="1349"/>
                    <a:pt x="1722" y="1356"/>
                    <a:pt x="1642" y="1363"/>
                  </a:cubicBezTo>
                  <a:cubicBezTo>
                    <a:pt x="1562" y="1370"/>
                    <a:pt x="1481" y="1378"/>
                    <a:pt x="1408" y="1378"/>
                  </a:cubicBezTo>
                  <a:lnTo>
                    <a:pt x="1175" y="1378"/>
                  </a:lnTo>
                  <a:lnTo>
                    <a:pt x="942" y="1363"/>
                  </a:lnTo>
                  <a:cubicBezTo>
                    <a:pt x="861" y="1356"/>
                    <a:pt x="781" y="1349"/>
                    <a:pt x="708" y="1341"/>
                  </a:cubicBezTo>
                  <a:lnTo>
                    <a:pt x="591" y="1319"/>
                  </a:lnTo>
                  <a:lnTo>
                    <a:pt x="475" y="1290"/>
                  </a:lnTo>
                  <a:cubicBezTo>
                    <a:pt x="402" y="1276"/>
                    <a:pt x="329" y="1254"/>
                    <a:pt x="248" y="1225"/>
                  </a:cubicBezTo>
                  <a:cubicBezTo>
                    <a:pt x="204" y="1211"/>
                    <a:pt x="160" y="1195"/>
                    <a:pt x="116" y="1178"/>
                  </a:cubicBezTo>
                  <a:lnTo>
                    <a:pt x="116" y="1178"/>
                  </a:lnTo>
                  <a:cubicBezTo>
                    <a:pt x="151" y="1165"/>
                    <a:pt x="184" y="1143"/>
                    <a:pt x="212" y="1115"/>
                  </a:cubicBezTo>
                  <a:cubicBezTo>
                    <a:pt x="270" y="1071"/>
                    <a:pt x="307" y="1028"/>
                    <a:pt x="358" y="991"/>
                  </a:cubicBezTo>
                  <a:cubicBezTo>
                    <a:pt x="453" y="904"/>
                    <a:pt x="555" y="831"/>
                    <a:pt x="657" y="758"/>
                  </a:cubicBezTo>
                  <a:cubicBezTo>
                    <a:pt x="766" y="685"/>
                    <a:pt x="876" y="619"/>
                    <a:pt x="985" y="561"/>
                  </a:cubicBezTo>
                  <a:cubicBezTo>
                    <a:pt x="1095" y="502"/>
                    <a:pt x="1211" y="444"/>
                    <a:pt x="1328" y="400"/>
                  </a:cubicBezTo>
                  <a:cubicBezTo>
                    <a:pt x="1394" y="378"/>
                    <a:pt x="1452" y="356"/>
                    <a:pt x="1511" y="334"/>
                  </a:cubicBezTo>
                  <a:cubicBezTo>
                    <a:pt x="1576" y="313"/>
                    <a:pt x="1635" y="291"/>
                    <a:pt x="1693" y="276"/>
                  </a:cubicBezTo>
                  <a:cubicBezTo>
                    <a:pt x="1817" y="240"/>
                    <a:pt x="1941" y="218"/>
                    <a:pt x="2072" y="210"/>
                  </a:cubicBezTo>
                  <a:cubicBezTo>
                    <a:pt x="2134" y="205"/>
                    <a:pt x="2197" y="202"/>
                    <a:pt x="2260" y="202"/>
                  </a:cubicBezTo>
                  <a:cubicBezTo>
                    <a:pt x="2448" y="202"/>
                    <a:pt x="2638" y="227"/>
                    <a:pt x="2824" y="276"/>
                  </a:cubicBezTo>
                  <a:lnTo>
                    <a:pt x="2838" y="276"/>
                  </a:lnTo>
                  <a:cubicBezTo>
                    <a:pt x="2853" y="276"/>
                    <a:pt x="2860" y="262"/>
                    <a:pt x="2853" y="247"/>
                  </a:cubicBezTo>
                  <a:lnTo>
                    <a:pt x="2809" y="95"/>
                  </a:lnTo>
                  <a:lnTo>
                    <a:pt x="2809" y="95"/>
                  </a:lnTo>
                  <a:cubicBezTo>
                    <a:pt x="2909" y="77"/>
                    <a:pt x="3008" y="64"/>
                    <a:pt x="3108" y="57"/>
                  </a:cubicBezTo>
                  <a:cubicBezTo>
                    <a:pt x="3148" y="55"/>
                    <a:pt x="3188" y="53"/>
                    <a:pt x="3228" y="53"/>
                  </a:cubicBezTo>
                  <a:close/>
                  <a:moveTo>
                    <a:pt x="3189" y="1"/>
                  </a:moveTo>
                  <a:cubicBezTo>
                    <a:pt x="3161" y="1"/>
                    <a:pt x="3134" y="3"/>
                    <a:pt x="3108" y="6"/>
                  </a:cubicBezTo>
                  <a:cubicBezTo>
                    <a:pt x="2992" y="13"/>
                    <a:pt x="2882" y="28"/>
                    <a:pt x="2773" y="50"/>
                  </a:cubicBezTo>
                  <a:cubicBezTo>
                    <a:pt x="2758" y="57"/>
                    <a:pt x="2751" y="72"/>
                    <a:pt x="2758" y="86"/>
                  </a:cubicBezTo>
                  <a:lnTo>
                    <a:pt x="2798" y="222"/>
                  </a:lnTo>
                  <a:lnTo>
                    <a:pt x="2798" y="222"/>
                  </a:lnTo>
                  <a:cubicBezTo>
                    <a:pt x="2624" y="180"/>
                    <a:pt x="2444" y="158"/>
                    <a:pt x="2265" y="158"/>
                  </a:cubicBezTo>
                  <a:cubicBezTo>
                    <a:pt x="2200" y="158"/>
                    <a:pt x="2136" y="161"/>
                    <a:pt x="2072" y="167"/>
                  </a:cubicBezTo>
                  <a:cubicBezTo>
                    <a:pt x="1941" y="174"/>
                    <a:pt x="1810" y="196"/>
                    <a:pt x="1686" y="218"/>
                  </a:cubicBezTo>
                  <a:cubicBezTo>
                    <a:pt x="1554" y="247"/>
                    <a:pt x="1430" y="276"/>
                    <a:pt x="1306" y="327"/>
                  </a:cubicBezTo>
                  <a:cubicBezTo>
                    <a:pt x="1066" y="422"/>
                    <a:pt x="839" y="553"/>
                    <a:pt x="628" y="707"/>
                  </a:cubicBezTo>
                  <a:cubicBezTo>
                    <a:pt x="526" y="780"/>
                    <a:pt x="424" y="867"/>
                    <a:pt x="321" y="947"/>
                  </a:cubicBezTo>
                  <a:cubicBezTo>
                    <a:pt x="270" y="991"/>
                    <a:pt x="227" y="1049"/>
                    <a:pt x="183" y="1093"/>
                  </a:cubicBezTo>
                  <a:cubicBezTo>
                    <a:pt x="154" y="1118"/>
                    <a:pt x="121" y="1149"/>
                    <a:pt x="85" y="1166"/>
                  </a:cubicBezTo>
                  <a:lnTo>
                    <a:pt x="85" y="1166"/>
                  </a:lnTo>
                  <a:cubicBezTo>
                    <a:pt x="67" y="1159"/>
                    <a:pt x="48" y="1152"/>
                    <a:pt x="30" y="1144"/>
                  </a:cubicBezTo>
                  <a:lnTo>
                    <a:pt x="25" y="1179"/>
                  </a:lnTo>
                  <a:lnTo>
                    <a:pt x="25" y="1179"/>
                  </a:lnTo>
                  <a:cubicBezTo>
                    <a:pt x="20" y="1177"/>
                    <a:pt x="15" y="1174"/>
                    <a:pt x="12" y="1174"/>
                  </a:cubicBezTo>
                  <a:cubicBezTo>
                    <a:pt x="9" y="1174"/>
                    <a:pt x="8" y="1176"/>
                    <a:pt x="8" y="1181"/>
                  </a:cubicBezTo>
                  <a:cubicBezTo>
                    <a:pt x="0" y="1195"/>
                    <a:pt x="8" y="1188"/>
                    <a:pt x="22" y="1195"/>
                  </a:cubicBezTo>
                  <a:cubicBezTo>
                    <a:pt x="95" y="1225"/>
                    <a:pt x="168" y="1254"/>
                    <a:pt x="248" y="1276"/>
                  </a:cubicBezTo>
                  <a:cubicBezTo>
                    <a:pt x="321" y="1297"/>
                    <a:pt x="394" y="1319"/>
                    <a:pt x="475" y="1341"/>
                  </a:cubicBezTo>
                  <a:cubicBezTo>
                    <a:pt x="628" y="1370"/>
                    <a:pt x="781" y="1407"/>
                    <a:pt x="942" y="1429"/>
                  </a:cubicBezTo>
                  <a:lnTo>
                    <a:pt x="1058" y="1443"/>
                  </a:lnTo>
                  <a:lnTo>
                    <a:pt x="1182" y="1451"/>
                  </a:lnTo>
                  <a:cubicBezTo>
                    <a:pt x="1222" y="1454"/>
                    <a:pt x="1261" y="1456"/>
                    <a:pt x="1299" y="1456"/>
                  </a:cubicBezTo>
                  <a:cubicBezTo>
                    <a:pt x="1337" y="1456"/>
                    <a:pt x="1376" y="1454"/>
                    <a:pt x="1416" y="1451"/>
                  </a:cubicBezTo>
                  <a:cubicBezTo>
                    <a:pt x="1496" y="1451"/>
                    <a:pt x="1576" y="1443"/>
                    <a:pt x="1656" y="1429"/>
                  </a:cubicBezTo>
                  <a:cubicBezTo>
                    <a:pt x="1723" y="1423"/>
                    <a:pt x="1789" y="1412"/>
                    <a:pt x="1852" y="1400"/>
                  </a:cubicBezTo>
                  <a:lnTo>
                    <a:pt x="1852" y="1400"/>
                  </a:lnTo>
                  <a:lnTo>
                    <a:pt x="1802" y="1597"/>
                  </a:lnTo>
                  <a:cubicBezTo>
                    <a:pt x="1795" y="1611"/>
                    <a:pt x="1810" y="1626"/>
                    <a:pt x="1832" y="1626"/>
                  </a:cubicBezTo>
                  <a:cubicBezTo>
                    <a:pt x="2050" y="1611"/>
                    <a:pt x="2262" y="1567"/>
                    <a:pt x="2466" y="1502"/>
                  </a:cubicBezTo>
                  <a:cubicBezTo>
                    <a:pt x="2671" y="1436"/>
                    <a:pt x="2875" y="1363"/>
                    <a:pt x="3079" y="1276"/>
                  </a:cubicBezTo>
                  <a:cubicBezTo>
                    <a:pt x="3276" y="1203"/>
                    <a:pt x="3473" y="1101"/>
                    <a:pt x="3648" y="969"/>
                  </a:cubicBezTo>
                  <a:cubicBezTo>
                    <a:pt x="3736" y="904"/>
                    <a:pt x="3816" y="831"/>
                    <a:pt x="3882" y="743"/>
                  </a:cubicBezTo>
                  <a:cubicBezTo>
                    <a:pt x="3947" y="648"/>
                    <a:pt x="3991" y="546"/>
                    <a:pt x="4006" y="437"/>
                  </a:cubicBezTo>
                  <a:cubicBezTo>
                    <a:pt x="4006" y="422"/>
                    <a:pt x="3998" y="415"/>
                    <a:pt x="3991" y="415"/>
                  </a:cubicBezTo>
                  <a:cubicBezTo>
                    <a:pt x="3991" y="415"/>
                    <a:pt x="3991" y="415"/>
                    <a:pt x="3991" y="415"/>
                  </a:cubicBezTo>
                  <a:lnTo>
                    <a:pt x="3991" y="415"/>
                  </a:lnTo>
                  <a:cubicBezTo>
                    <a:pt x="3994" y="410"/>
                    <a:pt x="3996" y="405"/>
                    <a:pt x="3991" y="400"/>
                  </a:cubicBezTo>
                  <a:cubicBezTo>
                    <a:pt x="3969" y="349"/>
                    <a:pt x="3933" y="298"/>
                    <a:pt x="3896" y="262"/>
                  </a:cubicBezTo>
                  <a:cubicBezTo>
                    <a:pt x="3852" y="218"/>
                    <a:pt x="3809" y="181"/>
                    <a:pt x="3765" y="152"/>
                  </a:cubicBezTo>
                  <a:cubicBezTo>
                    <a:pt x="3663" y="86"/>
                    <a:pt x="3561" y="43"/>
                    <a:pt x="3444" y="21"/>
                  </a:cubicBezTo>
                  <a:cubicBezTo>
                    <a:pt x="3386" y="13"/>
                    <a:pt x="3334" y="6"/>
                    <a:pt x="3276" y="6"/>
                  </a:cubicBezTo>
                  <a:cubicBezTo>
                    <a:pt x="3247" y="3"/>
                    <a:pt x="3218" y="1"/>
                    <a:pt x="318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-1389990" y="889891"/>
              <a:ext cx="674771" cy="133709"/>
            </a:xfrm>
            <a:custGeom>
              <a:avLst/>
              <a:gdLst/>
              <a:ahLst/>
              <a:cxnLst/>
              <a:rect l="l" t="t" r="r" b="b"/>
              <a:pathLst>
                <a:path w="3926" h="778" extrusionOk="0">
                  <a:moveTo>
                    <a:pt x="3903" y="1"/>
                  </a:moveTo>
                  <a:cubicBezTo>
                    <a:pt x="3901" y="1"/>
                    <a:pt x="3899" y="2"/>
                    <a:pt x="3896" y="4"/>
                  </a:cubicBezTo>
                  <a:cubicBezTo>
                    <a:pt x="3896" y="4"/>
                    <a:pt x="3838" y="26"/>
                    <a:pt x="3743" y="69"/>
                  </a:cubicBezTo>
                  <a:cubicBezTo>
                    <a:pt x="3641" y="113"/>
                    <a:pt x="3495" y="172"/>
                    <a:pt x="3320" y="230"/>
                  </a:cubicBezTo>
                  <a:cubicBezTo>
                    <a:pt x="3233" y="266"/>
                    <a:pt x="3138" y="296"/>
                    <a:pt x="3036" y="325"/>
                  </a:cubicBezTo>
                  <a:cubicBezTo>
                    <a:pt x="2926" y="347"/>
                    <a:pt x="2817" y="369"/>
                    <a:pt x="2707" y="376"/>
                  </a:cubicBezTo>
                  <a:cubicBezTo>
                    <a:pt x="2591" y="390"/>
                    <a:pt x="2474" y="427"/>
                    <a:pt x="2350" y="449"/>
                  </a:cubicBezTo>
                  <a:cubicBezTo>
                    <a:pt x="2233" y="471"/>
                    <a:pt x="2109" y="493"/>
                    <a:pt x="1985" y="514"/>
                  </a:cubicBezTo>
                  <a:cubicBezTo>
                    <a:pt x="1868" y="544"/>
                    <a:pt x="1744" y="565"/>
                    <a:pt x="1620" y="573"/>
                  </a:cubicBezTo>
                  <a:cubicBezTo>
                    <a:pt x="1496" y="580"/>
                    <a:pt x="1380" y="609"/>
                    <a:pt x="1270" y="631"/>
                  </a:cubicBezTo>
                  <a:cubicBezTo>
                    <a:pt x="1153" y="646"/>
                    <a:pt x="1044" y="660"/>
                    <a:pt x="934" y="675"/>
                  </a:cubicBezTo>
                  <a:cubicBezTo>
                    <a:pt x="832" y="690"/>
                    <a:pt x="723" y="682"/>
                    <a:pt x="635" y="690"/>
                  </a:cubicBezTo>
                  <a:cubicBezTo>
                    <a:pt x="453" y="704"/>
                    <a:pt x="292" y="719"/>
                    <a:pt x="190" y="726"/>
                  </a:cubicBezTo>
                  <a:lnTo>
                    <a:pt x="15" y="733"/>
                  </a:lnTo>
                  <a:cubicBezTo>
                    <a:pt x="8" y="733"/>
                    <a:pt x="1" y="741"/>
                    <a:pt x="1" y="748"/>
                  </a:cubicBezTo>
                  <a:cubicBezTo>
                    <a:pt x="1" y="755"/>
                    <a:pt x="8" y="762"/>
                    <a:pt x="15" y="762"/>
                  </a:cubicBezTo>
                  <a:cubicBezTo>
                    <a:pt x="15" y="762"/>
                    <a:pt x="81" y="777"/>
                    <a:pt x="190" y="777"/>
                  </a:cubicBezTo>
                  <a:cubicBezTo>
                    <a:pt x="336" y="777"/>
                    <a:pt x="489" y="777"/>
                    <a:pt x="643" y="770"/>
                  </a:cubicBezTo>
                  <a:cubicBezTo>
                    <a:pt x="738" y="762"/>
                    <a:pt x="840" y="741"/>
                    <a:pt x="942" y="726"/>
                  </a:cubicBezTo>
                  <a:lnTo>
                    <a:pt x="1277" y="690"/>
                  </a:lnTo>
                  <a:cubicBezTo>
                    <a:pt x="1401" y="675"/>
                    <a:pt x="1518" y="660"/>
                    <a:pt x="1635" y="638"/>
                  </a:cubicBezTo>
                  <a:cubicBezTo>
                    <a:pt x="1752" y="602"/>
                    <a:pt x="1876" y="587"/>
                    <a:pt x="2000" y="573"/>
                  </a:cubicBezTo>
                  <a:cubicBezTo>
                    <a:pt x="2124" y="558"/>
                    <a:pt x="2240" y="536"/>
                    <a:pt x="2364" y="514"/>
                  </a:cubicBezTo>
                  <a:cubicBezTo>
                    <a:pt x="2481" y="500"/>
                    <a:pt x="2605" y="478"/>
                    <a:pt x="2722" y="449"/>
                  </a:cubicBezTo>
                  <a:cubicBezTo>
                    <a:pt x="2831" y="420"/>
                    <a:pt x="2941" y="390"/>
                    <a:pt x="3043" y="361"/>
                  </a:cubicBezTo>
                  <a:cubicBezTo>
                    <a:pt x="3145" y="332"/>
                    <a:pt x="3247" y="310"/>
                    <a:pt x="3335" y="281"/>
                  </a:cubicBezTo>
                  <a:cubicBezTo>
                    <a:pt x="3481" y="237"/>
                    <a:pt x="3627" y="179"/>
                    <a:pt x="3758" y="113"/>
                  </a:cubicBezTo>
                  <a:cubicBezTo>
                    <a:pt x="3809" y="91"/>
                    <a:pt x="3845" y="69"/>
                    <a:pt x="3875" y="55"/>
                  </a:cubicBezTo>
                  <a:lnTo>
                    <a:pt x="3911" y="33"/>
                  </a:lnTo>
                  <a:cubicBezTo>
                    <a:pt x="3918" y="26"/>
                    <a:pt x="3926" y="18"/>
                    <a:pt x="3918" y="11"/>
                  </a:cubicBezTo>
                  <a:cubicBezTo>
                    <a:pt x="3913" y="6"/>
                    <a:pt x="3908" y="1"/>
                    <a:pt x="390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0"/>
            <p:cNvSpPr/>
            <p:nvPr/>
          </p:nvSpPr>
          <p:spPr>
            <a:xfrm>
              <a:off x="-1064813" y="848815"/>
              <a:ext cx="157779" cy="238373"/>
            </a:xfrm>
            <a:custGeom>
              <a:avLst/>
              <a:gdLst/>
              <a:ahLst/>
              <a:cxnLst/>
              <a:rect l="l" t="t" r="r" b="b"/>
              <a:pathLst>
                <a:path w="918" h="1387" extrusionOk="0">
                  <a:moveTo>
                    <a:pt x="26" y="0"/>
                  </a:moveTo>
                  <a:cubicBezTo>
                    <a:pt x="13" y="0"/>
                    <a:pt x="1" y="13"/>
                    <a:pt x="13" y="31"/>
                  </a:cubicBezTo>
                  <a:cubicBezTo>
                    <a:pt x="137" y="155"/>
                    <a:pt x="275" y="279"/>
                    <a:pt x="414" y="396"/>
                  </a:cubicBezTo>
                  <a:cubicBezTo>
                    <a:pt x="487" y="447"/>
                    <a:pt x="560" y="505"/>
                    <a:pt x="640" y="556"/>
                  </a:cubicBezTo>
                  <a:cubicBezTo>
                    <a:pt x="677" y="578"/>
                    <a:pt x="713" y="608"/>
                    <a:pt x="750" y="629"/>
                  </a:cubicBezTo>
                  <a:cubicBezTo>
                    <a:pt x="782" y="651"/>
                    <a:pt x="811" y="669"/>
                    <a:pt x="841" y="685"/>
                  </a:cubicBezTo>
                  <a:lnTo>
                    <a:pt x="841" y="685"/>
                  </a:lnTo>
                  <a:cubicBezTo>
                    <a:pt x="759" y="808"/>
                    <a:pt x="669" y="929"/>
                    <a:pt x="567" y="1038"/>
                  </a:cubicBezTo>
                  <a:cubicBezTo>
                    <a:pt x="516" y="1096"/>
                    <a:pt x="458" y="1155"/>
                    <a:pt x="399" y="1213"/>
                  </a:cubicBezTo>
                  <a:cubicBezTo>
                    <a:pt x="341" y="1264"/>
                    <a:pt x="275" y="1315"/>
                    <a:pt x="210" y="1359"/>
                  </a:cubicBezTo>
                  <a:cubicBezTo>
                    <a:pt x="210" y="1366"/>
                    <a:pt x="202" y="1374"/>
                    <a:pt x="210" y="1381"/>
                  </a:cubicBezTo>
                  <a:cubicBezTo>
                    <a:pt x="210" y="1384"/>
                    <a:pt x="213" y="1386"/>
                    <a:pt x="218" y="1386"/>
                  </a:cubicBezTo>
                  <a:cubicBezTo>
                    <a:pt x="223" y="1386"/>
                    <a:pt x="228" y="1384"/>
                    <a:pt x="232" y="1381"/>
                  </a:cubicBezTo>
                  <a:cubicBezTo>
                    <a:pt x="297" y="1337"/>
                    <a:pt x="363" y="1293"/>
                    <a:pt x="429" y="1242"/>
                  </a:cubicBezTo>
                  <a:cubicBezTo>
                    <a:pt x="487" y="1184"/>
                    <a:pt x="545" y="1125"/>
                    <a:pt x="604" y="1067"/>
                  </a:cubicBezTo>
                  <a:cubicBezTo>
                    <a:pt x="713" y="950"/>
                    <a:pt x="815" y="819"/>
                    <a:pt x="910" y="688"/>
                  </a:cubicBezTo>
                  <a:cubicBezTo>
                    <a:pt x="917" y="673"/>
                    <a:pt x="910" y="659"/>
                    <a:pt x="896" y="651"/>
                  </a:cubicBezTo>
                  <a:cubicBezTo>
                    <a:pt x="742" y="564"/>
                    <a:pt x="589" y="462"/>
                    <a:pt x="451" y="352"/>
                  </a:cubicBezTo>
                  <a:cubicBezTo>
                    <a:pt x="305" y="243"/>
                    <a:pt x="166" y="12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0"/>
            <p:cNvSpPr/>
            <p:nvPr/>
          </p:nvSpPr>
          <p:spPr>
            <a:xfrm>
              <a:off x="-1120327" y="858268"/>
              <a:ext cx="156920" cy="239233"/>
            </a:xfrm>
            <a:custGeom>
              <a:avLst/>
              <a:gdLst/>
              <a:ahLst/>
              <a:cxnLst/>
              <a:rect l="l" t="t" r="r" b="b"/>
              <a:pathLst>
                <a:path w="913" h="1392" extrusionOk="0">
                  <a:moveTo>
                    <a:pt x="17" y="1"/>
                  </a:moveTo>
                  <a:cubicBezTo>
                    <a:pt x="14" y="1"/>
                    <a:pt x="11" y="2"/>
                    <a:pt x="7" y="5"/>
                  </a:cubicBezTo>
                  <a:cubicBezTo>
                    <a:pt x="0" y="13"/>
                    <a:pt x="0" y="20"/>
                    <a:pt x="7" y="27"/>
                  </a:cubicBezTo>
                  <a:cubicBezTo>
                    <a:pt x="132" y="159"/>
                    <a:pt x="270" y="283"/>
                    <a:pt x="409" y="392"/>
                  </a:cubicBezTo>
                  <a:cubicBezTo>
                    <a:pt x="547" y="503"/>
                    <a:pt x="693" y="601"/>
                    <a:pt x="844" y="685"/>
                  </a:cubicBezTo>
                  <a:lnTo>
                    <a:pt x="844" y="685"/>
                  </a:lnTo>
                  <a:cubicBezTo>
                    <a:pt x="755" y="809"/>
                    <a:pt x="665" y="931"/>
                    <a:pt x="562" y="1041"/>
                  </a:cubicBezTo>
                  <a:cubicBezTo>
                    <a:pt x="511" y="1100"/>
                    <a:pt x="453" y="1158"/>
                    <a:pt x="394" y="1209"/>
                  </a:cubicBezTo>
                  <a:cubicBezTo>
                    <a:pt x="336" y="1267"/>
                    <a:pt x="277" y="1319"/>
                    <a:pt x="204" y="1362"/>
                  </a:cubicBezTo>
                  <a:cubicBezTo>
                    <a:pt x="197" y="1362"/>
                    <a:pt x="197" y="1377"/>
                    <a:pt x="204" y="1384"/>
                  </a:cubicBezTo>
                  <a:cubicBezTo>
                    <a:pt x="204" y="1391"/>
                    <a:pt x="219" y="1391"/>
                    <a:pt x="226" y="1391"/>
                  </a:cubicBezTo>
                  <a:cubicBezTo>
                    <a:pt x="365" y="1304"/>
                    <a:pt x="489" y="1195"/>
                    <a:pt x="598" y="1078"/>
                  </a:cubicBezTo>
                  <a:cubicBezTo>
                    <a:pt x="708" y="954"/>
                    <a:pt x="810" y="830"/>
                    <a:pt x="905" y="691"/>
                  </a:cubicBezTo>
                  <a:cubicBezTo>
                    <a:pt x="912" y="677"/>
                    <a:pt x="905" y="662"/>
                    <a:pt x="890" y="655"/>
                  </a:cubicBezTo>
                  <a:cubicBezTo>
                    <a:pt x="817" y="611"/>
                    <a:pt x="737" y="567"/>
                    <a:pt x="664" y="516"/>
                  </a:cubicBezTo>
                  <a:cubicBezTo>
                    <a:pt x="591" y="465"/>
                    <a:pt x="518" y="414"/>
                    <a:pt x="445" y="356"/>
                  </a:cubicBezTo>
                  <a:cubicBezTo>
                    <a:pt x="299" y="246"/>
                    <a:pt x="161" y="129"/>
                    <a:pt x="29" y="13"/>
                  </a:cubicBezTo>
                  <a:cubicBezTo>
                    <a:pt x="25" y="4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0"/>
            <p:cNvSpPr/>
            <p:nvPr/>
          </p:nvSpPr>
          <p:spPr>
            <a:xfrm>
              <a:off x="-1206262" y="892125"/>
              <a:ext cx="121170" cy="170316"/>
            </a:xfrm>
            <a:custGeom>
              <a:avLst/>
              <a:gdLst/>
              <a:ahLst/>
              <a:cxnLst/>
              <a:rect l="l" t="t" r="r" b="b"/>
              <a:pathLst>
                <a:path w="705" h="991" extrusionOk="0">
                  <a:moveTo>
                    <a:pt x="22" y="1"/>
                  </a:moveTo>
                  <a:cubicBezTo>
                    <a:pt x="10" y="1"/>
                    <a:pt x="0" y="16"/>
                    <a:pt x="11" y="27"/>
                  </a:cubicBezTo>
                  <a:cubicBezTo>
                    <a:pt x="99" y="137"/>
                    <a:pt x="201" y="246"/>
                    <a:pt x="311" y="341"/>
                  </a:cubicBezTo>
                  <a:cubicBezTo>
                    <a:pt x="412" y="435"/>
                    <a:pt x="519" y="517"/>
                    <a:pt x="633" y="593"/>
                  </a:cubicBezTo>
                  <a:lnTo>
                    <a:pt x="633" y="593"/>
                  </a:lnTo>
                  <a:cubicBezTo>
                    <a:pt x="547" y="670"/>
                    <a:pt x="461" y="741"/>
                    <a:pt x="369" y="801"/>
                  </a:cubicBezTo>
                  <a:cubicBezTo>
                    <a:pt x="318" y="837"/>
                    <a:pt x="259" y="866"/>
                    <a:pt x="208" y="888"/>
                  </a:cubicBezTo>
                  <a:cubicBezTo>
                    <a:pt x="150" y="917"/>
                    <a:pt x="92" y="939"/>
                    <a:pt x="33" y="954"/>
                  </a:cubicBezTo>
                  <a:cubicBezTo>
                    <a:pt x="26" y="961"/>
                    <a:pt x="19" y="968"/>
                    <a:pt x="19" y="976"/>
                  </a:cubicBezTo>
                  <a:cubicBezTo>
                    <a:pt x="19" y="983"/>
                    <a:pt x="33" y="990"/>
                    <a:pt x="41" y="990"/>
                  </a:cubicBezTo>
                  <a:cubicBezTo>
                    <a:pt x="99" y="976"/>
                    <a:pt x="165" y="961"/>
                    <a:pt x="223" y="932"/>
                  </a:cubicBezTo>
                  <a:cubicBezTo>
                    <a:pt x="281" y="910"/>
                    <a:pt x="340" y="873"/>
                    <a:pt x="391" y="844"/>
                  </a:cubicBezTo>
                  <a:cubicBezTo>
                    <a:pt x="500" y="771"/>
                    <a:pt x="602" y="691"/>
                    <a:pt x="697" y="604"/>
                  </a:cubicBezTo>
                  <a:cubicBezTo>
                    <a:pt x="704" y="589"/>
                    <a:pt x="697" y="574"/>
                    <a:pt x="683" y="567"/>
                  </a:cubicBezTo>
                  <a:cubicBezTo>
                    <a:pt x="624" y="531"/>
                    <a:pt x="559" y="487"/>
                    <a:pt x="500" y="450"/>
                  </a:cubicBezTo>
                  <a:cubicBezTo>
                    <a:pt x="449" y="407"/>
                    <a:pt x="391" y="363"/>
                    <a:pt x="332" y="312"/>
                  </a:cubicBezTo>
                  <a:cubicBezTo>
                    <a:pt x="223" y="217"/>
                    <a:pt x="121" y="122"/>
                    <a:pt x="26" y="13"/>
                  </a:cubicBezTo>
                  <a:lnTo>
                    <a:pt x="33" y="5"/>
                  </a:ln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0"/>
            <p:cNvSpPr/>
            <p:nvPr/>
          </p:nvSpPr>
          <p:spPr>
            <a:xfrm>
              <a:off x="-1270884" y="919624"/>
              <a:ext cx="116873" cy="141443"/>
            </a:xfrm>
            <a:custGeom>
              <a:avLst/>
              <a:gdLst/>
              <a:ahLst/>
              <a:cxnLst/>
              <a:rect l="l" t="t" r="r" b="b"/>
              <a:pathLst>
                <a:path w="680" h="823" extrusionOk="0">
                  <a:moveTo>
                    <a:pt x="63" y="0"/>
                  </a:moveTo>
                  <a:cubicBezTo>
                    <a:pt x="59" y="0"/>
                    <a:pt x="55" y="2"/>
                    <a:pt x="52" y="6"/>
                  </a:cubicBezTo>
                  <a:cubicBezTo>
                    <a:pt x="45" y="13"/>
                    <a:pt x="45" y="20"/>
                    <a:pt x="52" y="28"/>
                  </a:cubicBezTo>
                  <a:cubicBezTo>
                    <a:pt x="132" y="123"/>
                    <a:pt x="227" y="203"/>
                    <a:pt x="329" y="283"/>
                  </a:cubicBezTo>
                  <a:cubicBezTo>
                    <a:pt x="415" y="349"/>
                    <a:pt x="507" y="415"/>
                    <a:pt x="600" y="476"/>
                  </a:cubicBezTo>
                  <a:lnTo>
                    <a:pt x="600" y="476"/>
                  </a:lnTo>
                  <a:cubicBezTo>
                    <a:pt x="519" y="545"/>
                    <a:pt x="428" y="603"/>
                    <a:pt x="336" y="655"/>
                  </a:cubicBezTo>
                  <a:cubicBezTo>
                    <a:pt x="285" y="684"/>
                    <a:pt x="234" y="706"/>
                    <a:pt x="183" y="735"/>
                  </a:cubicBezTo>
                  <a:cubicBezTo>
                    <a:pt x="154" y="743"/>
                    <a:pt x="125" y="757"/>
                    <a:pt x="96" y="765"/>
                  </a:cubicBezTo>
                  <a:cubicBezTo>
                    <a:pt x="74" y="772"/>
                    <a:pt x="45" y="779"/>
                    <a:pt x="15" y="786"/>
                  </a:cubicBezTo>
                  <a:cubicBezTo>
                    <a:pt x="8" y="794"/>
                    <a:pt x="1" y="801"/>
                    <a:pt x="1" y="808"/>
                  </a:cubicBezTo>
                  <a:cubicBezTo>
                    <a:pt x="1" y="816"/>
                    <a:pt x="8" y="823"/>
                    <a:pt x="23" y="823"/>
                  </a:cubicBezTo>
                  <a:cubicBezTo>
                    <a:pt x="139" y="801"/>
                    <a:pt x="256" y="757"/>
                    <a:pt x="366" y="699"/>
                  </a:cubicBezTo>
                  <a:cubicBezTo>
                    <a:pt x="468" y="641"/>
                    <a:pt x="570" y="575"/>
                    <a:pt x="665" y="495"/>
                  </a:cubicBezTo>
                  <a:lnTo>
                    <a:pt x="672" y="487"/>
                  </a:lnTo>
                  <a:cubicBezTo>
                    <a:pt x="679" y="480"/>
                    <a:pt x="679" y="458"/>
                    <a:pt x="665" y="451"/>
                  </a:cubicBezTo>
                  <a:cubicBezTo>
                    <a:pt x="614" y="422"/>
                    <a:pt x="562" y="385"/>
                    <a:pt x="511" y="349"/>
                  </a:cubicBezTo>
                  <a:cubicBezTo>
                    <a:pt x="460" y="320"/>
                    <a:pt x="409" y="283"/>
                    <a:pt x="358" y="247"/>
                  </a:cubicBezTo>
                  <a:cubicBezTo>
                    <a:pt x="263" y="174"/>
                    <a:pt x="169" y="93"/>
                    <a:pt x="81" y="6"/>
                  </a:cubicBezTo>
                  <a:lnTo>
                    <a:pt x="74" y="6"/>
                  </a:lnTo>
                  <a:cubicBezTo>
                    <a:pt x="70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0"/>
            <p:cNvSpPr/>
            <p:nvPr/>
          </p:nvSpPr>
          <p:spPr>
            <a:xfrm>
              <a:off x="-919755" y="830597"/>
              <a:ext cx="118076" cy="201423"/>
            </a:xfrm>
            <a:custGeom>
              <a:avLst/>
              <a:gdLst/>
              <a:ahLst/>
              <a:cxnLst/>
              <a:rect l="l" t="t" r="r" b="b"/>
              <a:pathLst>
                <a:path w="687" h="1172" extrusionOk="0">
                  <a:moveTo>
                    <a:pt x="19" y="0"/>
                  </a:moveTo>
                  <a:cubicBezTo>
                    <a:pt x="13" y="0"/>
                    <a:pt x="8" y="2"/>
                    <a:pt x="8" y="6"/>
                  </a:cubicBezTo>
                  <a:cubicBezTo>
                    <a:pt x="0" y="13"/>
                    <a:pt x="0" y="20"/>
                    <a:pt x="8" y="28"/>
                  </a:cubicBezTo>
                  <a:cubicBezTo>
                    <a:pt x="103" y="137"/>
                    <a:pt x="205" y="239"/>
                    <a:pt x="307" y="334"/>
                  </a:cubicBezTo>
                  <a:cubicBezTo>
                    <a:pt x="358" y="385"/>
                    <a:pt x="409" y="429"/>
                    <a:pt x="467" y="480"/>
                  </a:cubicBezTo>
                  <a:cubicBezTo>
                    <a:pt x="514" y="527"/>
                    <a:pt x="573" y="561"/>
                    <a:pt x="627" y="594"/>
                  </a:cubicBezTo>
                  <a:lnTo>
                    <a:pt x="627" y="594"/>
                  </a:lnTo>
                  <a:cubicBezTo>
                    <a:pt x="585" y="690"/>
                    <a:pt x="537" y="786"/>
                    <a:pt x="482" y="881"/>
                  </a:cubicBezTo>
                  <a:cubicBezTo>
                    <a:pt x="431" y="976"/>
                    <a:pt x="358" y="1064"/>
                    <a:pt x="278" y="1144"/>
                  </a:cubicBezTo>
                  <a:cubicBezTo>
                    <a:pt x="278" y="1151"/>
                    <a:pt x="278" y="1159"/>
                    <a:pt x="278" y="1166"/>
                  </a:cubicBezTo>
                  <a:cubicBezTo>
                    <a:pt x="281" y="1169"/>
                    <a:pt x="287" y="1171"/>
                    <a:pt x="292" y="1171"/>
                  </a:cubicBezTo>
                  <a:cubicBezTo>
                    <a:pt x="298" y="1171"/>
                    <a:pt x="303" y="1169"/>
                    <a:pt x="307" y="1166"/>
                  </a:cubicBezTo>
                  <a:cubicBezTo>
                    <a:pt x="394" y="1093"/>
                    <a:pt x="467" y="998"/>
                    <a:pt x="526" y="903"/>
                  </a:cubicBezTo>
                  <a:cubicBezTo>
                    <a:pt x="584" y="801"/>
                    <a:pt x="635" y="699"/>
                    <a:pt x="686" y="589"/>
                  </a:cubicBezTo>
                  <a:cubicBezTo>
                    <a:pt x="686" y="582"/>
                    <a:pt x="686" y="568"/>
                    <a:pt x="672" y="560"/>
                  </a:cubicBezTo>
                  <a:cubicBezTo>
                    <a:pt x="555" y="480"/>
                    <a:pt x="446" y="392"/>
                    <a:pt x="343" y="298"/>
                  </a:cubicBezTo>
                  <a:cubicBezTo>
                    <a:pt x="241" y="203"/>
                    <a:pt x="139" y="101"/>
                    <a:pt x="30" y="6"/>
                  </a:cubicBezTo>
                  <a:cubicBezTo>
                    <a:pt x="30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0"/>
            <p:cNvSpPr/>
            <p:nvPr/>
          </p:nvSpPr>
          <p:spPr>
            <a:xfrm>
              <a:off x="-857023" y="819425"/>
              <a:ext cx="110514" cy="184924"/>
            </a:xfrm>
            <a:custGeom>
              <a:avLst/>
              <a:gdLst/>
              <a:ahLst/>
              <a:cxnLst/>
              <a:rect l="l" t="t" r="r" b="b"/>
              <a:pathLst>
                <a:path w="643" h="1076" extrusionOk="0">
                  <a:moveTo>
                    <a:pt x="18" y="0"/>
                  </a:moveTo>
                  <a:cubicBezTo>
                    <a:pt x="13" y="0"/>
                    <a:pt x="8" y="4"/>
                    <a:pt x="8" y="12"/>
                  </a:cubicBezTo>
                  <a:cubicBezTo>
                    <a:pt x="0" y="20"/>
                    <a:pt x="0" y="27"/>
                    <a:pt x="8" y="34"/>
                  </a:cubicBezTo>
                  <a:cubicBezTo>
                    <a:pt x="95" y="129"/>
                    <a:pt x="190" y="224"/>
                    <a:pt x="285" y="312"/>
                  </a:cubicBezTo>
                  <a:cubicBezTo>
                    <a:pt x="329" y="355"/>
                    <a:pt x="380" y="406"/>
                    <a:pt x="431" y="443"/>
                  </a:cubicBezTo>
                  <a:cubicBezTo>
                    <a:pt x="475" y="487"/>
                    <a:pt x="525" y="520"/>
                    <a:pt x="575" y="552"/>
                  </a:cubicBezTo>
                  <a:lnTo>
                    <a:pt x="575" y="552"/>
                  </a:lnTo>
                  <a:cubicBezTo>
                    <a:pt x="540" y="639"/>
                    <a:pt x="492" y="720"/>
                    <a:pt x="445" y="800"/>
                  </a:cubicBezTo>
                  <a:cubicBezTo>
                    <a:pt x="394" y="895"/>
                    <a:pt x="329" y="975"/>
                    <a:pt x="256" y="1041"/>
                  </a:cubicBezTo>
                  <a:cubicBezTo>
                    <a:pt x="248" y="1048"/>
                    <a:pt x="248" y="1063"/>
                    <a:pt x="256" y="1070"/>
                  </a:cubicBezTo>
                  <a:cubicBezTo>
                    <a:pt x="259" y="1074"/>
                    <a:pt x="265" y="1076"/>
                    <a:pt x="270" y="1076"/>
                  </a:cubicBezTo>
                  <a:cubicBezTo>
                    <a:pt x="276" y="1076"/>
                    <a:pt x="281" y="1074"/>
                    <a:pt x="285" y="1070"/>
                  </a:cubicBezTo>
                  <a:cubicBezTo>
                    <a:pt x="365" y="997"/>
                    <a:pt x="431" y="917"/>
                    <a:pt x="489" y="822"/>
                  </a:cubicBezTo>
                  <a:cubicBezTo>
                    <a:pt x="547" y="735"/>
                    <a:pt x="598" y="640"/>
                    <a:pt x="635" y="545"/>
                  </a:cubicBezTo>
                  <a:cubicBezTo>
                    <a:pt x="642" y="530"/>
                    <a:pt x="635" y="516"/>
                    <a:pt x="628" y="509"/>
                  </a:cubicBezTo>
                  <a:cubicBezTo>
                    <a:pt x="518" y="443"/>
                    <a:pt x="416" y="363"/>
                    <a:pt x="321" y="275"/>
                  </a:cubicBezTo>
                  <a:cubicBezTo>
                    <a:pt x="226" y="188"/>
                    <a:pt x="124" y="100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7" name="Google Shape;4447;p30"/>
          <p:cNvGrpSpPr/>
          <p:nvPr/>
        </p:nvGrpSpPr>
        <p:grpSpPr>
          <a:xfrm rot="-6839101" flipH="1">
            <a:off x="4721690" y="4425238"/>
            <a:ext cx="481905" cy="227406"/>
            <a:chOff x="-1571828" y="3106296"/>
            <a:chExt cx="746260" cy="352153"/>
          </a:xfrm>
        </p:grpSpPr>
        <p:sp>
          <p:nvSpPr>
            <p:cNvPr id="4448" name="Google Shape;4448;p30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0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0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0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0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0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0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0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0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0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0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0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0" name="Google Shape;4460;p30"/>
          <p:cNvGrpSpPr/>
          <p:nvPr/>
        </p:nvGrpSpPr>
        <p:grpSpPr>
          <a:xfrm rot="4951432">
            <a:off x="163121" y="4200166"/>
            <a:ext cx="219885" cy="677548"/>
            <a:chOff x="-835711" y="1555019"/>
            <a:chExt cx="337381" cy="1039598"/>
          </a:xfrm>
        </p:grpSpPr>
        <p:sp>
          <p:nvSpPr>
            <p:cNvPr id="4461" name="Google Shape;4461;p30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0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0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0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0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0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0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0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0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0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0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0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0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0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5" name="Google Shape;4475;p30"/>
          <p:cNvGrpSpPr/>
          <p:nvPr/>
        </p:nvGrpSpPr>
        <p:grpSpPr>
          <a:xfrm rot="-7089578">
            <a:off x="7856988" y="1504701"/>
            <a:ext cx="195739" cy="603145"/>
            <a:chOff x="-835711" y="1555019"/>
            <a:chExt cx="337381" cy="1039598"/>
          </a:xfrm>
        </p:grpSpPr>
        <p:sp>
          <p:nvSpPr>
            <p:cNvPr id="4476" name="Google Shape;4476;p30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0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0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0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0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0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0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0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0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0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0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0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0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0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0" name="Google Shape;4490;p30"/>
          <p:cNvGrpSpPr/>
          <p:nvPr/>
        </p:nvGrpSpPr>
        <p:grpSpPr>
          <a:xfrm rot="-5206214" flipH="1">
            <a:off x="2989020" y="4714194"/>
            <a:ext cx="179934" cy="143385"/>
            <a:chOff x="-2161168" y="2101730"/>
            <a:chExt cx="254712" cy="202974"/>
          </a:xfrm>
        </p:grpSpPr>
        <p:sp>
          <p:nvSpPr>
            <p:cNvPr id="4491" name="Google Shape;4491;p30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0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0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4" name="Google Shape;4494;p30"/>
          <p:cNvGrpSpPr/>
          <p:nvPr/>
        </p:nvGrpSpPr>
        <p:grpSpPr>
          <a:xfrm rot="586792" flipH="1">
            <a:off x="6777923" y="4685501"/>
            <a:ext cx="136755" cy="108977"/>
            <a:chOff x="-2161168" y="2101730"/>
            <a:chExt cx="254712" cy="202974"/>
          </a:xfrm>
        </p:grpSpPr>
        <p:sp>
          <p:nvSpPr>
            <p:cNvPr id="4495" name="Google Shape;4495;p30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0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0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8" name="Google Shape;4498;p30"/>
          <p:cNvGrpSpPr/>
          <p:nvPr/>
        </p:nvGrpSpPr>
        <p:grpSpPr>
          <a:xfrm rot="8704002" flipH="1">
            <a:off x="4171014" y="1443768"/>
            <a:ext cx="390780" cy="158605"/>
            <a:chOff x="-1403740" y="819254"/>
            <a:chExt cx="688521" cy="279448"/>
          </a:xfrm>
        </p:grpSpPr>
        <p:sp>
          <p:nvSpPr>
            <p:cNvPr id="4499" name="Google Shape;4499;p30"/>
            <p:cNvSpPr/>
            <p:nvPr/>
          </p:nvSpPr>
          <p:spPr>
            <a:xfrm>
              <a:off x="-1403740" y="819254"/>
              <a:ext cx="688521" cy="279448"/>
            </a:xfrm>
            <a:custGeom>
              <a:avLst/>
              <a:gdLst/>
              <a:ahLst/>
              <a:cxnLst/>
              <a:rect l="l" t="t" r="r" b="b"/>
              <a:pathLst>
                <a:path w="4006" h="1626" extrusionOk="0">
                  <a:moveTo>
                    <a:pt x="3228" y="53"/>
                  </a:moveTo>
                  <a:cubicBezTo>
                    <a:pt x="3298" y="53"/>
                    <a:pt x="3367" y="58"/>
                    <a:pt x="3437" y="72"/>
                  </a:cubicBezTo>
                  <a:cubicBezTo>
                    <a:pt x="3546" y="86"/>
                    <a:pt x="3648" y="123"/>
                    <a:pt x="3743" y="181"/>
                  </a:cubicBezTo>
                  <a:cubicBezTo>
                    <a:pt x="3787" y="210"/>
                    <a:pt x="3831" y="247"/>
                    <a:pt x="3867" y="283"/>
                  </a:cubicBezTo>
                  <a:cubicBezTo>
                    <a:pt x="3904" y="320"/>
                    <a:pt x="3940" y="364"/>
                    <a:pt x="3969" y="415"/>
                  </a:cubicBezTo>
                  <a:cubicBezTo>
                    <a:pt x="3969" y="420"/>
                    <a:pt x="3973" y="421"/>
                    <a:pt x="3977" y="422"/>
                  </a:cubicBezTo>
                  <a:lnTo>
                    <a:pt x="3977" y="422"/>
                  </a:lnTo>
                  <a:cubicBezTo>
                    <a:pt x="3974" y="424"/>
                    <a:pt x="3972" y="427"/>
                    <a:pt x="3969" y="429"/>
                  </a:cubicBezTo>
                  <a:cubicBezTo>
                    <a:pt x="3955" y="531"/>
                    <a:pt x="3911" y="634"/>
                    <a:pt x="3845" y="714"/>
                  </a:cubicBezTo>
                  <a:cubicBezTo>
                    <a:pt x="3772" y="794"/>
                    <a:pt x="3692" y="860"/>
                    <a:pt x="3604" y="918"/>
                  </a:cubicBezTo>
                  <a:cubicBezTo>
                    <a:pt x="3429" y="1035"/>
                    <a:pt x="3240" y="1130"/>
                    <a:pt x="3035" y="1203"/>
                  </a:cubicBezTo>
                  <a:lnTo>
                    <a:pt x="2736" y="1319"/>
                  </a:lnTo>
                  <a:cubicBezTo>
                    <a:pt x="2641" y="1363"/>
                    <a:pt x="2539" y="1400"/>
                    <a:pt x="2437" y="1436"/>
                  </a:cubicBezTo>
                  <a:cubicBezTo>
                    <a:pt x="2252" y="1505"/>
                    <a:pt x="2055" y="1547"/>
                    <a:pt x="1856" y="1564"/>
                  </a:cubicBezTo>
                  <a:lnTo>
                    <a:pt x="1856" y="1564"/>
                  </a:lnTo>
                  <a:lnTo>
                    <a:pt x="1905" y="1370"/>
                  </a:lnTo>
                  <a:cubicBezTo>
                    <a:pt x="1905" y="1363"/>
                    <a:pt x="1905" y="1363"/>
                    <a:pt x="1905" y="1356"/>
                  </a:cubicBezTo>
                  <a:cubicBezTo>
                    <a:pt x="1905" y="1344"/>
                    <a:pt x="1895" y="1332"/>
                    <a:pt x="1883" y="1332"/>
                  </a:cubicBezTo>
                  <a:cubicBezTo>
                    <a:pt x="1881" y="1332"/>
                    <a:pt x="1878" y="1333"/>
                    <a:pt x="1875" y="1334"/>
                  </a:cubicBezTo>
                  <a:cubicBezTo>
                    <a:pt x="1795" y="1349"/>
                    <a:pt x="1722" y="1356"/>
                    <a:pt x="1642" y="1363"/>
                  </a:cubicBezTo>
                  <a:cubicBezTo>
                    <a:pt x="1562" y="1370"/>
                    <a:pt x="1481" y="1378"/>
                    <a:pt x="1408" y="1378"/>
                  </a:cubicBezTo>
                  <a:lnTo>
                    <a:pt x="1175" y="1378"/>
                  </a:lnTo>
                  <a:lnTo>
                    <a:pt x="942" y="1363"/>
                  </a:lnTo>
                  <a:cubicBezTo>
                    <a:pt x="861" y="1356"/>
                    <a:pt x="781" y="1349"/>
                    <a:pt x="708" y="1341"/>
                  </a:cubicBezTo>
                  <a:lnTo>
                    <a:pt x="591" y="1319"/>
                  </a:lnTo>
                  <a:lnTo>
                    <a:pt x="475" y="1290"/>
                  </a:lnTo>
                  <a:cubicBezTo>
                    <a:pt x="402" y="1276"/>
                    <a:pt x="329" y="1254"/>
                    <a:pt x="248" y="1225"/>
                  </a:cubicBezTo>
                  <a:cubicBezTo>
                    <a:pt x="204" y="1211"/>
                    <a:pt x="160" y="1195"/>
                    <a:pt x="116" y="1178"/>
                  </a:cubicBezTo>
                  <a:lnTo>
                    <a:pt x="116" y="1178"/>
                  </a:lnTo>
                  <a:cubicBezTo>
                    <a:pt x="151" y="1165"/>
                    <a:pt x="184" y="1143"/>
                    <a:pt x="212" y="1115"/>
                  </a:cubicBezTo>
                  <a:cubicBezTo>
                    <a:pt x="270" y="1071"/>
                    <a:pt x="307" y="1028"/>
                    <a:pt x="358" y="991"/>
                  </a:cubicBezTo>
                  <a:cubicBezTo>
                    <a:pt x="453" y="904"/>
                    <a:pt x="555" y="831"/>
                    <a:pt x="657" y="758"/>
                  </a:cubicBezTo>
                  <a:cubicBezTo>
                    <a:pt x="766" y="685"/>
                    <a:pt x="876" y="619"/>
                    <a:pt x="985" y="561"/>
                  </a:cubicBezTo>
                  <a:cubicBezTo>
                    <a:pt x="1095" y="502"/>
                    <a:pt x="1211" y="444"/>
                    <a:pt x="1328" y="400"/>
                  </a:cubicBezTo>
                  <a:cubicBezTo>
                    <a:pt x="1394" y="378"/>
                    <a:pt x="1452" y="356"/>
                    <a:pt x="1511" y="334"/>
                  </a:cubicBezTo>
                  <a:cubicBezTo>
                    <a:pt x="1576" y="313"/>
                    <a:pt x="1635" y="291"/>
                    <a:pt x="1693" y="276"/>
                  </a:cubicBezTo>
                  <a:cubicBezTo>
                    <a:pt x="1817" y="240"/>
                    <a:pt x="1941" y="218"/>
                    <a:pt x="2072" y="210"/>
                  </a:cubicBezTo>
                  <a:cubicBezTo>
                    <a:pt x="2134" y="205"/>
                    <a:pt x="2197" y="202"/>
                    <a:pt x="2260" y="202"/>
                  </a:cubicBezTo>
                  <a:cubicBezTo>
                    <a:pt x="2448" y="202"/>
                    <a:pt x="2638" y="227"/>
                    <a:pt x="2824" y="276"/>
                  </a:cubicBezTo>
                  <a:lnTo>
                    <a:pt x="2838" y="276"/>
                  </a:lnTo>
                  <a:cubicBezTo>
                    <a:pt x="2853" y="276"/>
                    <a:pt x="2860" y="262"/>
                    <a:pt x="2853" y="247"/>
                  </a:cubicBezTo>
                  <a:lnTo>
                    <a:pt x="2809" y="95"/>
                  </a:lnTo>
                  <a:lnTo>
                    <a:pt x="2809" y="95"/>
                  </a:lnTo>
                  <a:cubicBezTo>
                    <a:pt x="2909" y="77"/>
                    <a:pt x="3008" y="64"/>
                    <a:pt x="3108" y="57"/>
                  </a:cubicBezTo>
                  <a:cubicBezTo>
                    <a:pt x="3148" y="55"/>
                    <a:pt x="3188" y="53"/>
                    <a:pt x="3228" y="53"/>
                  </a:cubicBezTo>
                  <a:close/>
                  <a:moveTo>
                    <a:pt x="3189" y="1"/>
                  </a:moveTo>
                  <a:cubicBezTo>
                    <a:pt x="3161" y="1"/>
                    <a:pt x="3134" y="3"/>
                    <a:pt x="3108" y="6"/>
                  </a:cubicBezTo>
                  <a:cubicBezTo>
                    <a:pt x="2992" y="13"/>
                    <a:pt x="2882" y="28"/>
                    <a:pt x="2773" y="50"/>
                  </a:cubicBezTo>
                  <a:cubicBezTo>
                    <a:pt x="2758" y="57"/>
                    <a:pt x="2751" y="72"/>
                    <a:pt x="2758" y="86"/>
                  </a:cubicBezTo>
                  <a:lnTo>
                    <a:pt x="2798" y="222"/>
                  </a:lnTo>
                  <a:lnTo>
                    <a:pt x="2798" y="222"/>
                  </a:lnTo>
                  <a:cubicBezTo>
                    <a:pt x="2624" y="180"/>
                    <a:pt x="2444" y="158"/>
                    <a:pt x="2265" y="158"/>
                  </a:cubicBezTo>
                  <a:cubicBezTo>
                    <a:pt x="2200" y="158"/>
                    <a:pt x="2136" y="161"/>
                    <a:pt x="2072" y="167"/>
                  </a:cubicBezTo>
                  <a:cubicBezTo>
                    <a:pt x="1941" y="174"/>
                    <a:pt x="1810" y="196"/>
                    <a:pt x="1686" y="218"/>
                  </a:cubicBezTo>
                  <a:cubicBezTo>
                    <a:pt x="1554" y="247"/>
                    <a:pt x="1430" y="276"/>
                    <a:pt x="1306" y="327"/>
                  </a:cubicBezTo>
                  <a:cubicBezTo>
                    <a:pt x="1066" y="422"/>
                    <a:pt x="839" y="553"/>
                    <a:pt x="628" y="707"/>
                  </a:cubicBezTo>
                  <a:cubicBezTo>
                    <a:pt x="526" y="780"/>
                    <a:pt x="424" y="867"/>
                    <a:pt x="321" y="947"/>
                  </a:cubicBezTo>
                  <a:cubicBezTo>
                    <a:pt x="270" y="991"/>
                    <a:pt x="227" y="1049"/>
                    <a:pt x="183" y="1093"/>
                  </a:cubicBezTo>
                  <a:cubicBezTo>
                    <a:pt x="154" y="1118"/>
                    <a:pt x="121" y="1149"/>
                    <a:pt x="85" y="1166"/>
                  </a:cubicBezTo>
                  <a:lnTo>
                    <a:pt x="85" y="1166"/>
                  </a:lnTo>
                  <a:cubicBezTo>
                    <a:pt x="67" y="1159"/>
                    <a:pt x="48" y="1152"/>
                    <a:pt x="30" y="1144"/>
                  </a:cubicBezTo>
                  <a:lnTo>
                    <a:pt x="25" y="1179"/>
                  </a:lnTo>
                  <a:lnTo>
                    <a:pt x="25" y="1179"/>
                  </a:lnTo>
                  <a:cubicBezTo>
                    <a:pt x="20" y="1177"/>
                    <a:pt x="15" y="1174"/>
                    <a:pt x="12" y="1174"/>
                  </a:cubicBezTo>
                  <a:cubicBezTo>
                    <a:pt x="9" y="1174"/>
                    <a:pt x="8" y="1176"/>
                    <a:pt x="8" y="1181"/>
                  </a:cubicBezTo>
                  <a:cubicBezTo>
                    <a:pt x="0" y="1195"/>
                    <a:pt x="8" y="1188"/>
                    <a:pt x="22" y="1195"/>
                  </a:cubicBezTo>
                  <a:cubicBezTo>
                    <a:pt x="95" y="1225"/>
                    <a:pt x="168" y="1254"/>
                    <a:pt x="248" y="1276"/>
                  </a:cubicBezTo>
                  <a:cubicBezTo>
                    <a:pt x="321" y="1297"/>
                    <a:pt x="394" y="1319"/>
                    <a:pt x="475" y="1341"/>
                  </a:cubicBezTo>
                  <a:cubicBezTo>
                    <a:pt x="628" y="1370"/>
                    <a:pt x="781" y="1407"/>
                    <a:pt x="942" y="1429"/>
                  </a:cubicBezTo>
                  <a:lnTo>
                    <a:pt x="1058" y="1443"/>
                  </a:lnTo>
                  <a:lnTo>
                    <a:pt x="1182" y="1451"/>
                  </a:lnTo>
                  <a:cubicBezTo>
                    <a:pt x="1222" y="1454"/>
                    <a:pt x="1261" y="1456"/>
                    <a:pt x="1299" y="1456"/>
                  </a:cubicBezTo>
                  <a:cubicBezTo>
                    <a:pt x="1337" y="1456"/>
                    <a:pt x="1376" y="1454"/>
                    <a:pt x="1416" y="1451"/>
                  </a:cubicBezTo>
                  <a:cubicBezTo>
                    <a:pt x="1496" y="1451"/>
                    <a:pt x="1576" y="1443"/>
                    <a:pt x="1656" y="1429"/>
                  </a:cubicBezTo>
                  <a:cubicBezTo>
                    <a:pt x="1723" y="1423"/>
                    <a:pt x="1789" y="1412"/>
                    <a:pt x="1852" y="1400"/>
                  </a:cubicBezTo>
                  <a:lnTo>
                    <a:pt x="1852" y="1400"/>
                  </a:lnTo>
                  <a:lnTo>
                    <a:pt x="1802" y="1597"/>
                  </a:lnTo>
                  <a:cubicBezTo>
                    <a:pt x="1795" y="1611"/>
                    <a:pt x="1810" y="1626"/>
                    <a:pt x="1832" y="1626"/>
                  </a:cubicBezTo>
                  <a:cubicBezTo>
                    <a:pt x="2050" y="1611"/>
                    <a:pt x="2262" y="1567"/>
                    <a:pt x="2466" y="1502"/>
                  </a:cubicBezTo>
                  <a:cubicBezTo>
                    <a:pt x="2671" y="1436"/>
                    <a:pt x="2875" y="1363"/>
                    <a:pt x="3079" y="1276"/>
                  </a:cubicBezTo>
                  <a:cubicBezTo>
                    <a:pt x="3276" y="1203"/>
                    <a:pt x="3473" y="1101"/>
                    <a:pt x="3648" y="969"/>
                  </a:cubicBezTo>
                  <a:cubicBezTo>
                    <a:pt x="3736" y="904"/>
                    <a:pt x="3816" y="831"/>
                    <a:pt x="3882" y="743"/>
                  </a:cubicBezTo>
                  <a:cubicBezTo>
                    <a:pt x="3947" y="648"/>
                    <a:pt x="3991" y="546"/>
                    <a:pt x="4006" y="437"/>
                  </a:cubicBezTo>
                  <a:cubicBezTo>
                    <a:pt x="4006" y="422"/>
                    <a:pt x="3998" y="415"/>
                    <a:pt x="3991" y="415"/>
                  </a:cubicBezTo>
                  <a:cubicBezTo>
                    <a:pt x="3991" y="415"/>
                    <a:pt x="3991" y="415"/>
                    <a:pt x="3991" y="415"/>
                  </a:cubicBezTo>
                  <a:lnTo>
                    <a:pt x="3991" y="415"/>
                  </a:lnTo>
                  <a:cubicBezTo>
                    <a:pt x="3994" y="410"/>
                    <a:pt x="3996" y="405"/>
                    <a:pt x="3991" y="400"/>
                  </a:cubicBezTo>
                  <a:cubicBezTo>
                    <a:pt x="3969" y="349"/>
                    <a:pt x="3933" y="298"/>
                    <a:pt x="3896" y="262"/>
                  </a:cubicBezTo>
                  <a:cubicBezTo>
                    <a:pt x="3852" y="218"/>
                    <a:pt x="3809" y="181"/>
                    <a:pt x="3765" y="152"/>
                  </a:cubicBezTo>
                  <a:cubicBezTo>
                    <a:pt x="3663" y="86"/>
                    <a:pt x="3561" y="43"/>
                    <a:pt x="3444" y="21"/>
                  </a:cubicBezTo>
                  <a:cubicBezTo>
                    <a:pt x="3386" y="13"/>
                    <a:pt x="3334" y="6"/>
                    <a:pt x="3276" y="6"/>
                  </a:cubicBezTo>
                  <a:cubicBezTo>
                    <a:pt x="3247" y="3"/>
                    <a:pt x="3218" y="1"/>
                    <a:pt x="318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0"/>
            <p:cNvSpPr/>
            <p:nvPr/>
          </p:nvSpPr>
          <p:spPr>
            <a:xfrm>
              <a:off x="-1389990" y="889891"/>
              <a:ext cx="674771" cy="133709"/>
            </a:xfrm>
            <a:custGeom>
              <a:avLst/>
              <a:gdLst/>
              <a:ahLst/>
              <a:cxnLst/>
              <a:rect l="l" t="t" r="r" b="b"/>
              <a:pathLst>
                <a:path w="3926" h="778" extrusionOk="0">
                  <a:moveTo>
                    <a:pt x="3903" y="1"/>
                  </a:moveTo>
                  <a:cubicBezTo>
                    <a:pt x="3901" y="1"/>
                    <a:pt x="3899" y="2"/>
                    <a:pt x="3896" y="4"/>
                  </a:cubicBezTo>
                  <a:cubicBezTo>
                    <a:pt x="3896" y="4"/>
                    <a:pt x="3838" y="26"/>
                    <a:pt x="3743" y="69"/>
                  </a:cubicBezTo>
                  <a:cubicBezTo>
                    <a:pt x="3641" y="113"/>
                    <a:pt x="3495" y="172"/>
                    <a:pt x="3320" y="230"/>
                  </a:cubicBezTo>
                  <a:cubicBezTo>
                    <a:pt x="3233" y="266"/>
                    <a:pt x="3138" y="296"/>
                    <a:pt x="3036" y="325"/>
                  </a:cubicBezTo>
                  <a:cubicBezTo>
                    <a:pt x="2926" y="347"/>
                    <a:pt x="2817" y="369"/>
                    <a:pt x="2707" y="376"/>
                  </a:cubicBezTo>
                  <a:cubicBezTo>
                    <a:pt x="2591" y="390"/>
                    <a:pt x="2474" y="427"/>
                    <a:pt x="2350" y="449"/>
                  </a:cubicBezTo>
                  <a:cubicBezTo>
                    <a:pt x="2233" y="471"/>
                    <a:pt x="2109" y="493"/>
                    <a:pt x="1985" y="514"/>
                  </a:cubicBezTo>
                  <a:cubicBezTo>
                    <a:pt x="1868" y="544"/>
                    <a:pt x="1744" y="565"/>
                    <a:pt x="1620" y="573"/>
                  </a:cubicBezTo>
                  <a:cubicBezTo>
                    <a:pt x="1496" y="580"/>
                    <a:pt x="1380" y="609"/>
                    <a:pt x="1270" y="631"/>
                  </a:cubicBezTo>
                  <a:cubicBezTo>
                    <a:pt x="1153" y="646"/>
                    <a:pt x="1044" y="660"/>
                    <a:pt x="934" y="675"/>
                  </a:cubicBezTo>
                  <a:cubicBezTo>
                    <a:pt x="832" y="690"/>
                    <a:pt x="723" y="682"/>
                    <a:pt x="635" y="690"/>
                  </a:cubicBezTo>
                  <a:cubicBezTo>
                    <a:pt x="453" y="704"/>
                    <a:pt x="292" y="719"/>
                    <a:pt x="190" y="726"/>
                  </a:cubicBezTo>
                  <a:lnTo>
                    <a:pt x="15" y="733"/>
                  </a:lnTo>
                  <a:cubicBezTo>
                    <a:pt x="8" y="733"/>
                    <a:pt x="1" y="741"/>
                    <a:pt x="1" y="748"/>
                  </a:cubicBezTo>
                  <a:cubicBezTo>
                    <a:pt x="1" y="755"/>
                    <a:pt x="8" y="762"/>
                    <a:pt x="15" y="762"/>
                  </a:cubicBezTo>
                  <a:cubicBezTo>
                    <a:pt x="15" y="762"/>
                    <a:pt x="81" y="777"/>
                    <a:pt x="190" y="777"/>
                  </a:cubicBezTo>
                  <a:cubicBezTo>
                    <a:pt x="336" y="777"/>
                    <a:pt x="489" y="777"/>
                    <a:pt x="643" y="770"/>
                  </a:cubicBezTo>
                  <a:cubicBezTo>
                    <a:pt x="738" y="762"/>
                    <a:pt x="840" y="741"/>
                    <a:pt x="942" y="726"/>
                  </a:cubicBezTo>
                  <a:lnTo>
                    <a:pt x="1277" y="690"/>
                  </a:lnTo>
                  <a:cubicBezTo>
                    <a:pt x="1401" y="675"/>
                    <a:pt x="1518" y="660"/>
                    <a:pt x="1635" y="638"/>
                  </a:cubicBezTo>
                  <a:cubicBezTo>
                    <a:pt x="1752" y="602"/>
                    <a:pt x="1876" y="587"/>
                    <a:pt x="2000" y="573"/>
                  </a:cubicBezTo>
                  <a:cubicBezTo>
                    <a:pt x="2124" y="558"/>
                    <a:pt x="2240" y="536"/>
                    <a:pt x="2364" y="514"/>
                  </a:cubicBezTo>
                  <a:cubicBezTo>
                    <a:pt x="2481" y="500"/>
                    <a:pt x="2605" y="478"/>
                    <a:pt x="2722" y="449"/>
                  </a:cubicBezTo>
                  <a:cubicBezTo>
                    <a:pt x="2831" y="420"/>
                    <a:pt x="2941" y="390"/>
                    <a:pt x="3043" y="361"/>
                  </a:cubicBezTo>
                  <a:cubicBezTo>
                    <a:pt x="3145" y="332"/>
                    <a:pt x="3247" y="310"/>
                    <a:pt x="3335" y="281"/>
                  </a:cubicBezTo>
                  <a:cubicBezTo>
                    <a:pt x="3481" y="237"/>
                    <a:pt x="3627" y="179"/>
                    <a:pt x="3758" y="113"/>
                  </a:cubicBezTo>
                  <a:cubicBezTo>
                    <a:pt x="3809" y="91"/>
                    <a:pt x="3845" y="69"/>
                    <a:pt x="3875" y="55"/>
                  </a:cubicBezTo>
                  <a:lnTo>
                    <a:pt x="3911" y="33"/>
                  </a:lnTo>
                  <a:cubicBezTo>
                    <a:pt x="3918" y="26"/>
                    <a:pt x="3926" y="18"/>
                    <a:pt x="3918" y="11"/>
                  </a:cubicBezTo>
                  <a:cubicBezTo>
                    <a:pt x="3913" y="6"/>
                    <a:pt x="3908" y="1"/>
                    <a:pt x="390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0"/>
            <p:cNvSpPr/>
            <p:nvPr/>
          </p:nvSpPr>
          <p:spPr>
            <a:xfrm>
              <a:off x="-1064813" y="848815"/>
              <a:ext cx="157779" cy="238373"/>
            </a:xfrm>
            <a:custGeom>
              <a:avLst/>
              <a:gdLst/>
              <a:ahLst/>
              <a:cxnLst/>
              <a:rect l="l" t="t" r="r" b="b"/>
              <a:pathLst>
                <a:path w="918" h="1387" extrusionOk="0">
                  <a:moveTo>
                    <a:pt x="26" y="0"/>
                  </a:moveTo>
                  <a:cubicBezTo>
                    <a:pt x="13" y="0"/>
                    <a:pt x="1" y="13"/>
                    <a:pt x="13" y="31"/>
                  </a:cubicBezTo>
                  <a:cubicBezTo>
                    <a:pt x="137" y="155"/>
                    <a:pt x="275" y="279"/>
                    <a:pt x="414" y="396"/>
                  </a:cubicBezTo>
                  <a:cubicBezTo>
                    <a:pt x="487" y="447"/>
                    <a:pt x="560" y="505"/>
                    <a:pt x="640" y="556"/>
                  </a:cubicBezTo>
                  <a:cubicBezTo>
                    <a:pt x="677" y="578"/>
                    <a:pt x="713" y="608"/>
                    <a:pt x="750" y="629"/>
                  </a:cubicBezTo>
                  <a:cubicBezTo>
                    <a:pt x="782" y="651"/>
                    <a:pt x="811" y="669"/>
                    <a:pt x="841" y="685"/>
                  </a:cubicBezTo>
                  <a:lnTo>
                    <a:pt x="841" y="685"/>
                  </a:lnTo>
                  <a:cubicBezTo>
                    <a:pt x="759" y="808"/>
                    <a:pt x="669" y="929"/>
                    <a:pt x="567" y="1038"/>
                  </a:cubicBezTo>
                  <a:cubicBezTo>
                    <a:pt x="516" y="1096"/>
                    <a:pt x="458" y="1155"/>
                    <a:pt x="399" y="1213"/>
                  </a:cubicBezTo>
                  <a:cubicBezTo>
                    <a:pt x="341" y="1264"/>
                    <a:pt x="275" y="1315"/>
                    <a:pt x="210" y="1359"/>
                  </a:cubicBezTo>
                  <a:cubicBezTo>
                    <a:pt x="210" y="1366"/>
                    <a:pt x="202" y="1374"/>
                    <a:pt x="210" y="1381"/>
                  </a:cubicBezTo>
                  <a:cubicBezTo>
                    <a:pt x="210" y="1384"/>
                    <a:pt x="213" y="1386"/>
                    <a:pt x="218" y="1386"/>
                  </a:cubicBezTo>
                  <a:cubicBezTo>
                    <a:pt x="223" y="1386"/>
                    <a:pt x="228" y="1384"/>
                    <a:pt x="232" y="1381"/>
                  </a:cubicBezTo>
                  <a:cubicBezTo>
                    <a:pt x="297" y="1337"/>
                    <a:pt x="363" y="1293"/>
                    <a:pt x="429" y="1242"/>
                  </a:cubicBezTo>
                  <a:cubicBezTo>
                    <a:pt x="487" y="1184"/>
                    <a:pt x="545" y="1125"/>
                    <a:pt x="604" y="1067"/>
                  </a:cubicBezTo>
                  <a:cubicBezTo>
                    <a:pt x="713" y="950"/>
                    <a:pt x="815" y="819"/>
                    <a:pt x="910" y="688"/>
                  </a:cubicBezTo>
                  <a:cubicBezTo>
                    <a:pt x="917" y="673"/>
                    <a:pt x="910" y="659"/>
                    <a:pt x="896" y="651"/>
                  </a:cubicBezTo>
                  <a:cubicBezTo>
                    <a:pt x="742" y="564"/>
                    <a:pt x="589" y="462"/>
                    <a:pt x="451" y="352"/>
                  </a:cubicBezTo>
                  <a:cubicBezTo>
                    <a:pt x="305" y="243"/>
                    <a:pt x="166" y="12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0"/>
            <p:cNvSpPr/>
            <p:nvPr/>
          </p:nvSpPr>
          <p:spPr>
            <a:xfrm>
              <a:off x="-1120327" y="858268"/>
              <a:ext cx="156920" cy="239233"/>
            </a:xfrm>
            <a:custGeom>
              <a:avLst/>
              <a:gdLst/>
              <a:ahLst/>
              <a:cxnLst/>
              <a:rect l="l" t="t" r="r" b="b"/>
              <a:pathLst>
                <a:path w="913" h="1392" extrusionOk="0">
                  <a:moveTo>
                    <a:pt x="17" y="1"/>
                  </a:moveTo>
                  <a:cubicBezTo>
                    <a:pt x="14" y="1"/>
                    <a:pt x="11" y="2"/>
                    <a:pt x="7" y="5"/>
                  </a:cubicBezTo>
                  <a:cubicBezTo>
                    <a:pt x="0" y="13"/>
                    <a:pt x="0" y="20"/>
                    <a:pt x="7" y="27"/>
                  </a:cubicBezTo>
                  <a:cubicBezTo>
                    <a:pt x="132" y="159"/>
                    <a:pt x="270" y="283"/>
                    <a:pt x="409" y="392"/>
                  </a:cubicBezTo>
                  <a:cubicBezTo>
                    <a:pt x="547" y="503"/>
                    <a:pt x="693" y="601"/>
                    <a:pt x="844" y="685"/>
                  </a:cubicBezTo>
                  <a:lnTo>
                    <a:pt x="844" y="685"/>
                  </a:lnTo>
                  <a:cubicBezTo>
                    <a:pt x="755" y="809"/>
                    <a:pt x="665" y="931"/>
                    <a:pt x="562" y="1041"/>
                  </a:cubicBezTo>
                  <a:cubicBezTo>
                    <a:pt x="511" y="1100"/>
                    <a:pt x="453" y="1158"/>
                    <a:pt x="394" y="1209"/>
                  </a:cubicBezTo>
                  <a:cubicBezTo>
                    <a:pt x="336" y="1267"/>
                    <a:pt x="277" y="1319"/>
                    <a:pt x="204" y="1362"/>
                  </a:cubicBezTo>
                  <a:cubicBezTo>
                    <a:pt x="197" y="1362"/>
                    <a:pt x="197" y="1377"/>
                    <a:pt x="204" y="1384"/>
                  </a:cubicBezTo>
                  <a:cubicBezTo>
                    <a:pt x="204" y="1391"/>
                    <a:pt x="219" y="1391"/>
                    <a:pt x="226" y="1391"/>
                  </a:cubicBezTo>
                  <a:cubicBezTo>
                    <a:pt x="365" y="1304"/>
                    <a:pt x="489" y="1195"/>
                    <a:pt x="598" y="1078"/>
                  </a:cubicBezTo>
                  <a:cubicBezTo>
                    <a:pt x="708" y="954"/>
                    <a:pt x="810" y="830"/>
                    <a:pt x="905" y="691"/>
                  </a:cubicBezTo>
                  <a:cubicBezTo>
                    <a:pt x="912" y="677"/>
                    <a:pt x="905" y="662"/>
                    <a:pt x="890" y="655"/>
                  </a:cubicBezTo>
                  <a:cubicBezTo>
                    <a:pt x="817" y="611"/>
                    <a:pt x="737" y="567"/>
                    <a:pt x="664" y="516"/>
                  </a:cubicBezTo>
                  <a:cubicBezTo>
                    <a:pt x="591" y="465"/>
                    <a:pt x="518" y="414"/>
                    <a:pt x="445" y="356"/>
                  </a:cubicBezTo>
                  <a:cubicBezTo>
                    <a:pt x="299" y="246"/>
                    <a:pt x="161" y="129"/>
                    <a:pt x="29" y="13"/>
                  </a:cubicBezTo>
                  <a:cubicBezTo>
                    <a:pt x="25" y="4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0"/>
            <p:cNvSpPr/>
            <p:nvPr/>
          </p:nvSpPr>
          <p:spPr>
            <a:xfrm>
              <a:off x="-1206262" y="892125"/>
              <a:ext cx="121170" cy="170316"/>
            </a:xfrm>
            <a:custGeom>
              <a:avLst/>
              <a:gdLst/>
              <a:ahLst/>
              <a:cxnLst/>
              <a:rect l="l" t="t" r="r" b="b"/>
              <a:pathLst>
                <a:path w="705" h="991" extrusionOk="0">
                  <a:moveTo>
                    <a:pt x="22" y="1"/>
                  </a:moveTo>
                  <a:cubicBezTo>
                    <a:pt x="10" y="1"/>
                    <a:pt x="0" y="16"/>
                    <a:pt x="11" y="27"/>
                  </a:cubicBezTo>
                  <a:cubicBezTo>
                    <a:pt x="99" y="137"/>
                    <a:pt x="201" y="246"/>
                    <a:pt x="311" y="341"/>
                  </a:cubicBezTo>
                  <a:cubicBezTo>
                    <a:pt x="412" y="435"/>
                    <a:pt x="519" y="517"/>
                    <a:pt x="633" y="593"/>
                  </a:cubicBezTo>
                  <a:lnTo>
                    <a:pt x="633" y="593"/>
                  </a:lnTo>
                  <a:cubicBezTo>
                    <a:pt x="547" y="670"/>
                    <a:pt x="461" y="741"/>
                    <a:pt x="369" y="801"/>
                  </a:cubicBezTo>
                  <a:cubicBezTo>
                    <a:pt x="318" y="837"/>
                    <a:pt x="259" y="866"/>
                    <a:pt x="208" y="888"/>
                  </a:cubicBezTo>
                  <a:cubicBezTo>
                    <a:pt x="150" y="917"/>
                    <a:pt x="92" y="939"/>
                    <a:pt x="33" y="954"/>
                  </a:cubicBezTo>
                  <a:cubicBezTo>
                    <a:pt x="26" y="961"/>
                    <a:pt x="19" y="968"/>
                    <a:pt x="19" y="976"/>
                  </a:cubicBezTo>
                  <a:cubicBezTo>
                    <a:pt x="19" y="983"/>
                    <a:pt x="33" y="990"/>
                    <a:pt x="41" y="990"/>
                  </a:cubicBezTo>
                  <a:cubicBezTo>
                    <a:pt x="99" y="976"/>
                    <a:pt x="165" y="961"/>
                    <a:pt x="223" y="932"/>
                  </a:cubicBezTo>
                  <a:cubicBezTo>
                    <a:pt x="281" y="910"/>
                    <a:pt x="340" y="873"/>
                    <a:pt x="391" y="844"/>
                  </a:cubicBezTo>
                  <a:cubicBezTo>
                    <a:pt x="500" y="771"/>
                    <a:pt x="602" y="691"/>
                    <a:pt x="697" y="604"/>
                  </a:cubicBezTo>
                  <a:cubicBezTo>
                    <a:pt x="704" y="589"/>
                    <a:pt x="697" y="574"/>
                    <a:pt x="683" y="567"/>
                  </a:cubicBezTo>
                  <a:cubicBezTo>
                    <a:pt x="624" y="531"/>
                    <a:pt x="559" y="487"/>
                    <a:pt x="500" y="450"/>
                  </a:cubicBezTo>
                  <a:cubicBezTo>
                    <a:pt x="449" y="407"/>
                    <a:pt x="391" y="363"/>
                    <a:pt x="332" y="312"/>
                  </a:cubicBezTo>
                  <a:cubicBezTo>
                    <a:pt x="223" y="217"/>
                    <a:pt x="121" y="122"/>
                    <a:pt x="26" y="13"/>
                  </a:cubicBezTo>
                  <a:lnTo>
                    <a:pt x="33" y="5"/>
                  </a:ln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0"/>
            <p:cNvSpPr/>
            <p:nvPr/>
          </p:nvSpPr>
          <p:spPr>
            <a:xfrm>
              <a:off x="-1270884" y="919624"/>
              <a:ext cx="116873" cy="141443"/>
            </a:xfrm>
            <a:custGeom>
              <a:avLst/>
              <a:gdLst/>
              <a:ahLst/>
              <a:cxnLst/>
              <a:rect l="l" t="t" r="r" b="b"/>
              <a:pathLst>
                <a:path w="680" h="823" extrusionOk="0">
                  <a:moveTo>
                    <a:pt x="63" y="0"/>
                  </a:moveTo>
                  <a:cubicBezTo>
                    <a:pt x="59" y="0"/>
                    <a:pt x="55" y="2"/>
                    <a:pt x="52" y="6"/>
                  </a:cubicBezTo>
                  <a:cubicBezTo>
                    <a:pt x="45" y="13"/>
                    <a:pt x="45" y="20"/>
                    <a:pt x="52" y="28"/>
                  </a:cubicBezTo>
                  <a:cubicBezTo>
                    <a:pt x="132" y="123"/>
                    <a:pt x="227" y="203"/>
                    <a:pt x="329" y="283"/>
                  </a:cubicBezTo>
                  <a:cubicBezTo>
                    <a:pt x="415" y="349"/>
                    <a:pt x="507" y="415"/>
                    <a:pt x="600" y="476"/>
                  </a:cubicBezTo>
                  <a:lnTo>
                    <a:pt x="600" y="476"/>
                  </a:lnTo>
                  <a:cubicBezTo>
                    <a:pt x="519" y="545"/>
                    <a:pt x="428" y="603"/>
                    <a:pt x="336" y="655"/>
                  </a:cubicBezTo>
                  <a:cubicBezTo>
                    <a:pt x="285" y="684"/>
                    <a:pt x="234" y="706"/>
                    <a:pt x="183" y="735"/>
                  </a:cubicBezTo>
                  <a:cubicBezTo>
                    <a:pt x="154" y="743"/>
                    <a:pt x="125" y="757"/>
                    <a:pt x="96" y="765"/>
                  </a:cubicBezTo>
                  <a:cubicBezTo>
                    <a:pt x="74" y="772"/>
                    <a:pt x="45" y="779"/>
                    <a:pt x="15" y="786"/>
                  </a:cubicBezTo>
                  <a:cubicBezTo>
                    <a:pt x="8" y="794"/>
                    <a:pt x="1" y="801"/>
                    <a:pt x="1" y="808"/>
                  </a:cubicBezTo>
                  <a:cubicBezTo>
                    <a:pt x="1" y="816"/>
                    <a:pt x="8" y="823"/>
                    <a:pt x="23" y="823"/>
                  </a:cubicBezTo>
                  <a:cubicBezTo>
                    <a:pt x="139" y="801"/>
                    <a:pt x="256" y="757"/>
                    <a:pt x="366" y="699"/>
                  </a:cubicBezTo>
                  <a:cubicBezTo>
                    <a:pt x="468" y="641"/>
                    <a:pt x="570" y="575"/>
                    <a:pt x="665" y="495"/>
                  </a:cubicBezTo>
                  <a:lnTo>
                    <a:pt x="672" y="487"/>
                  </a:lnTo>
                  <a:cubicBezTo>
                    <a:pt x="679" y="480"/>
                    <a:pt x="679" y="458"/>
                    <a:pt x="665" y="451"/>
                  </a:cubicBezTo>
                  <a:cubicBezTo>
                    <a:pt x="614" y="422"/>
                    <a:pt x="562" y="385"/>
                    <a:pt x="511" y="349"/>
                  </a:cubicBezTo>
                  <a:cubicBezTo>
                    <a:pt x="460" y="320"/>
                    <a:pt x="409" y="283"/>
                    <a:pt x="358" y="247"/>
                  </a:cubicBezTo>
                  <a:cubicBezTo>
                    <a:pt x="263" y="174"/>
                    <a:pt x="169" y="93"/>
                    <a:pt x="81" y="6"/>
                  </a:cubicBezTo>
                  <a:lnTo>
                    <a:pt x="74" y="6"/>
                  </a:lnTo>
                  <a:cubicBezTo>
                    <a:pt x="70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0"/>
            <p:cNvSpPr/>
            <p:nvPr/>
          </p:nvSpPr>
          <p:spPr>
            <a:xfrm>
              <a:off x="-919755" y="830597"/>
              <a:ext cx="118076" cy="201423"/>
            </a:xfrm>
            <a:custGeom>
              <a:avLst/>
              <a:gdLst/>
              <a:ahLst/>
              <a:cxnLst/>
              <a:rect l="l" t="t" r="r" b="b"/>
              <a:pathLst>
                <a:path w="687" h="1172" extrusionOk="0">
                  <a:moveTo>
                    <a:pt x="19" y="0"/>
                  </a:moveTo>
                  <a:cubicBezTo>
                    <a:pt x="13" y="0"/>
                    <a:pt x="8" y="2"/>
                    <a:pt x="8" y="6"/>
                  </a:cubicBezTo>
                  <a:cubicBezTo>
                    <a:pt x="0" y="13"/>
                    <a:pt x="0" y="20"/>
                    <a:pt x="8" y="28"/>
                  </a:cubicBezTo>
                  <a:cubicBezTo>
                    <a:pt x="103" y="137"/>
                    <a:pt x="205" y="239"/>
                    <a:pt x="307" y="334"/>
                  </a:cubicBezTo>
                  <a:cubicBezTo>
                    <a:pt x="358" y="385"/>
                    <a:pt x="409" y="429"/>
                    <a:pt x="467" y="480"/>
                  </a:cubicBezTo>
                  <a:cubicBezTo>
                    <a:pt x="514" y="527"/>
                    <a:pt x="573" y="561"/>
                    <a:pt x="627" y="594"/>
                  </a:cubicBezTo>
                  <a:lnTo>
                    <a:pt x="627" y="594"/>
                  </a:lnTo>
                  <a:cubicBezTo>
                    <a:pt x="585" y="690"/>
                    <a:pt x="537" y="786"/>
                    <a:pt x="482" y="881"/>
                  </a:cubicBezTo>
                  <a:cubicBezTo>
                    <a:pt x="431" y="976"/>
                    <a:pt x="358" y="1064"/>
                    <a:pt x="278" y="1144"/>
                  </a:cubicBezTo>
                  <a:cubicBezTo>
                    <a:pt x="278" y="1151"/>
                    <a:pt x="278" y="1159"/>
                    <a:pt x="278" y="1166"/>
                  </a:cubicBezTo>
                  <a:cubicBezTo>
                    <a:pt x="281" y="1169"/>
                    <a:pt x="287" y="1171"/>
                    <a:pt x="292" y="1171"/>
                  </a:cubicBezTo>
                  <a:cubicBezTo>
                    <a:pt x="298" y="1171"/>
                    <a:pt x="303" y="1169"/>
                    <a:pt x="307" y="1166"/>
                  </a:cubicBezTo>
                  <a:cubicBezTo>
                    <a:pt x="394" y="1093"/>
                    <a:pt x="467" y="998"/>
                    <a:pt x="526" y="903"/>
                  </a:cubicBezTo>
                  <a:cubicBezTo>
                    <a:pt x="584" y="801"/>
                    <a:pt x="635" y="699"/>
                    <a:pt x="686" y="589"/>
                  </a:cubicBezTo>
                  <a:cubicBezTo>
                    <a:pt x="686" y="582"/>
                    <a:pt x="686" y="568"/>
                    <a:pt x="672" y="560"/>
                  </a:cubicBezTo>
                  <a:cubicBezTo>
                    <a:pt x="555" y="480"/>
                    <a:pt x="446" y="392"/>
                    <a:pt x="343" y="298"/>
                  </a:cubicBezTo>
                  <a:cubicBezTo>
                    <a:pt x="241" y="203"/>
                    <a:pt x="139" y="101"/>
                    <a:pt x="30" y="6"/>
                  </a:cubicBezTo>
                  <a:cubicBezTo>
                    <a:pt x="30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0"/>
            <p:cNvSpPr/>
            <p:nvPr/>
          </p:nvSpPr>
          <p:spPr>
            <a:xfrm>
              <a:off x="-857023" y="819425"/>
              <a:ext cx="110514" cy="184924"/>
            </a:xfrm>
            <a:custGeom>
              <a:avLst/>
              <a:gdLst/>
              <a:ahLst/>
              <a:cxnLst/>
              <a:rect l="l" t="t" r="r" b="b"/>
              <a:pathLst>
                <a:path w="643" h="1076" extrusionOk="0">
                  <a:moveTo>
                    <a:pt x="18" y="0"/>
                  </a:moveTo>
                  <a:cubicBezTo>
                    <a:pt x="13" y="0"/>
                    <a:pt x="8" y="4"/>
                    <a:pt x="8" y="12"/>
                  </a:cubicBezTo>
                  <a:cubicBezTo>
                    <a:pt x="0" y="20"/>
                    <a:pt x="0" y="27"/>
                    <a:pt x="8" y="34"/>
                  </a:cubicBezTo>
                  <a:cubicBezTo>
                    <a:pt x="95" y="129"/>
                    <a:pt x="190" y="224"/>
                    <a:pt x="285" y="312"/>
                  </a:cubicBezTo>
                  <a:cubicBezTo>
                    <a:pt x="329" y="355"/>
                    <a:pt x="380" y="406"/>
                    <a:pt x="431" y="443"/>
                  </a:cubicBezTo>
                  <a:cubicBezTo>
                    <a:pt x="475" y="487"/>
                    <a:pt x="525" y="520"/>
                    <a:pt x="575" y="552"/>
                  </a:cubicBezTo>
                  <a:lnTo>
                    <a:pt x="575" y="552"/>
                  </a:lnTo>
                  <a:cubicBezTo>
                    <a:pt x="540" y="639"/>
                    <a:pt x="492" y="720"/>
                    <a:pt x="445" y="800"/>
                  </a:cubicBezTo>
                  <a:cubicBezTo>
                    <a:pt x="394" y="895"/>
                    <a:pt x="329" y="975"/>
                    <a:pt x="256" y="1041"/>
                  </a:cubicBezTo>
                  <a:cubicBezTo>
                    <a:pt x="248" y="1048"/>
                    <a:pt x="248" y="1063"/>
                    <a:pt x="256" y="1070"/>
                  </a:cubicBezTo>
                  <a:cubicBezTo>
                    <a:pt x="259" y="1074"/>
                    <a:pt x="265" y="1076"/>
                    <a:pt x="270" y="1076"/>
                  </a:cubicBezTo>
                  <a:cubicBezTo>
                    <a:pt x="276" y="1076"/>
                    <a:pt x="281" y="1074"/>
                    <a:pt x="285" y="1070"/>
                  </a:cubicBezTo>
                  <a:cubicBezTo>
                    <a:pt x="365" y="997"/>
                    <a:pt x="431" y="917"/>
                    <a:pt x="489" y="822"/>
                  </a:cubicBezTo>
                  <a:cubicBezTo>
                    <a:pt x="547" y="735"/>
                    <a:pt x="598" y="640"/>
                    <a:pt x="635" y="545"/>
                  </a:cubicBezTo>
                  <a:cubicBezTo>
                    <a:pt x="642" y="530"/>
                    <a:pt x="635" y="516"/>
                    <a:pt x="628" y="509"/>
                  </a:cubicBezTo>
                  <a:cubicBezTo>
                    <a:pt x="518" y="443"/>
                    <a:pt x="416" y="363"/>
                    <a:pt x="321" y="275"/>
                  </a:cubicBezTo>
                  <a:cubicBezTo>
                    <a:pt x="226" y="188"/>
                    <a:pt x="124" y="100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7" name="Google Shape;4507;p30"/>
          <p:cNvGrpSpPr/>
          <p:nvPr/>
        </p:nvGrpSpPr>
        <p:grpSpPr>
          <a:xfrm rot="9313084" flipH="1">
            <a:off x="1006057" y="1855410"/>
            <a:ext cx="483720" cy="228309"/>
            <a:chOff x="-1571828" y="3106296"/>
            <a:chExt cx="746260" cy="352153"/>
          </a:xfrm>
        </p:grpSpPr>
        <p:sp>
          <p:nvSpPr>
            <p:cNvPr id="4508" name="Google Shape;4508;p30"/>
            <p:cNvSpPr/>
            <p:nvPr/>
          </p:nvSpPr>
          <p:spPr>
            <a:xfrm>
              <a:off x="-1484003" y="3184152"/>
              <a:ext cx="558070" cy="274293"/>
            </a:xfrm>
            <a:custGeom>
              <a:avLst/>
              <a:gdLst/>
              <a:ahLst/>
              <a:cxnLst/>
              <a:rect l="l" t="t" r="r" b="b"/>
              <a:pathLst>
                <a:path w="3247" h="1596" extrusionOk="0">
                  <a:moveTo>
                    <a:pt x="139" y="49"/>
                  </a:moveTo>
                  <a:lnTo>
                    <a:pt x="3108" y="874"/>
                  </a:lnTo>
                  <a:lnTo>
                    <a:pt x="3189" y="1538"/>
                  </a:lnTo>
                  <a:lnTo>
                    <a:pt x="59" y="378"/>
                  </a:lnTo>
                  <a:lnTo>
                    <a:pt x="139" y="49"/>
                  </a:lnTo>
                  <a:close/>
                  <a:moveTo>
                    <a:pt x="114" y="0"/>
                  </a:moveTo>
                  <a:cubicBezTo>
                    <a:pt x="110" y="0"/>
                    <a:pt x="106" y="2"/>
                    <a:pt x="103" y="6"/>
                  </a:cubicBezTo>
                  <a:cubicBezTo>
                    <a:pt x="103" y="6"/>
                    <a:pt x="95" y="13"/>
                    <a:pt x="95" y="20"/>
                  </a:cubicBezTo>
                  <a:lnTo>
                    <a:pt x="0" y="392"/>
                  </a:lnTo>
                  <a:cubicBezTo>
                    <a:pt x="0" y="407"/>
                    <a:pt x="8" y="414"/>
                    <a:pt x="15" y="421"/>
                  </a:cubicBezTo>
                  <a:lnTo>
                    <a:pt x="3211" y="1596"/>
                  </a:lnTo>
                  <a:lnTo>
                    <a:pt x="3232" y="1596"/>
                  </a:lnTo>
                  <a:cubicBezTo>
                    <a:pt x="3240" y="1589"/>
                    <a:pt x="3247" y="1581"/>
                    <a:pt x="3247" y="1574"/>
                  </a:cubicBezTo>
                  <a:lnTo>
                    <a:pt x="3152" y="852"/>
                  </a:lnTo>
                  <a:cubicBezTo>
                    <a:pt x="3152" y="845"/>
                    <a:pt x="3145" y="837"/>
                    <a:pt x="3138" y="830"/>
                  </a:cubicBezTo>
                  <a:lnTo>
                    <a:pt x="125" y="6"/>
                  </a:lnTo>
                  <a:cubicBezTo>
                    <a:pt x="121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-1571828" y="3149951"/>
              <a:ext cx="114295" cy="106727"/>
            </a:xfrm>
            <a:custGeom>
              <a:avLst/>
              <a:gdLst/>
              <a:ahLst/>
              <a:cxnLst/>
              <a:rect l="l" t="t" r="r" b="b"/>
              <a:pathLst>
                <a:path w="665" h="621" extrusionOk="0">
                  <a:moveTo>
                    <a:pt x="103" y="81"/>
                  </a:moveTo>
                  <a:lnTo>
                    <a:pt x="599" y="241"/>
                  </a:lnTo>
                  <a:lnTo>
                    <a:pt x="526" y="540"/>
                  </a:lnTo>
                  <a:lnTo>
                    <a:pt x="103" y="81"/>
                  </a:lnTo>
                  <a:close/>
                  <a:moveTo>
                    <a:pt x="37" y="0"/>
                  </a:moveTo>
                  <a:cubicBezTo>
                    <a:pt x="23" y="0"/>
                    <a:pt x="8" y="0"/>
                    <a:pt x="8" y="15"/>
                  </a:cubicBezTo>
                  <a:cubicBezTo>
                    <a:pt x="1" y="22"/>
                    <a:pt x="1" y="37"/>
                    <a:pt x="8" y="44"/>
                  </a:cubicBezTo>
                  <a:lnTo>
                    <a:pt x="519" y="613"/>
                  </a:lnTo>
                  <a:cubicBezTo>
                    <a:pt x="526" y="620"/>
                    <a:pt x="533" y="620"/>
                    <a:pt x="541" y="620"/>
                  </a:cubicBezTo>
                  <a:lnTo>
                    <a:pt x="548" y="620"/>
                  </a:lnTo>
                  <a:cubicBezTo>
                    <a:pt x="555" y="620"/>
                    <a:pt x="563" y="613"/>
                    <a:pt x="570" y="599"/>
                  </a:cubicBezTo>
                  <a:lnTo>
                    <a:pt x="657" y="226"/>
                  </a:lnTo>
                  <a:cubicBezTo>
                    <a:pt x="665" y="212"/>
                    <a:pt x="657" y="205"/>
                    <a:pt x="643" y="19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-1571828" y="3106296"/>
              <a:ext cx="133201" cy="86447"/>
            </a:xfrm>
            <a:custGeom>
              <a:avLst/>
              <a:gdLst/>
              <a:ahLst/>
              <a:cxnLst/>
              <a:rect l="l" t="t" r="r" b="b"/>
              <a:pathLst>
                <a:path w="775" h="503" extrusionOk="0">
                  <a:moveTo>
                    <a:pt x="708" y="65"/>
                  </a:moveTo>
                  <a:lnTo>
                    <a:pt x="614" y="444"/>
                  </a:lnTo>
                  <a:lnTo>
                    <a:pt x="103" y="276"/>
                  </a:lnTo>
                  <a:lnTo>
                    <a:pt x="708" y="65"/>
                  </a:lnTo>
                  <a:close/>
                  <a:moveTo>
                    <a:pt x="756" y="1"/>
                  </a:moveTo>
                  <a:cubicBezTo>
                    <a:pt x="752" y="1"/>
                    <a:pt x="749" y="3"/>
                    <a:pt x="745" y="6"/>
                  </a:cubicBezTo>
                  <a:lnTo>
                    <a:pt x="23" y="254"/>
                  </a:lnTo>
                  <a:cubicBezTo>
                    <a:pt x="8" y="262"/>
                    <a:pt x="1" y="269"/>
                    <a:pt x="1" y="283"/>
                  </a:cubicBezTo>
                  <a:cubicBezTo>
                    <a:pt x="1" y="291"/>
                    <a:pt x="8" y="305"/>
                    <a:pt x="23" y="305"/>
                  </a:cubicBezTo>
                  <a:lnTo>
                    <a:pt x="628" y="502"/>
                  </a:lnTo>
                  <a:lnTo>
                    <a:pt x="636" y="502"/>
                  </a:lnTo>
                  <a:cubicBezTo>
                    <a:pt x="636" y="502"/>
                    <a:pt x="643" y="495"/>
                    <a:pt x="650" y="495"/>
                  </a:cubicBezTo>
                  <a:cubicBezTo>
                    <a:pt x="657" y="488"/>
                    <a:pt x="657" y="488"/>
                    <a:pt x="657" y="480"/>
                  </a:cubicBezTo>
                  <a:lnTo>
                    <a:pt x="774" y="28"/>
                  </a:lnTo>
                  <a:cubicBezTo>
                    <a:pt x="774" y="21"/>
                    <a:pt x="774" y="14"/>
                    <a:pt x="767" y="6"/>
                  </a:cubicBezTo>
                  <a:cubicBezTo>
                    <a:pt x="763" y="3"/>
                    <a:pt x="760" y="1"/>
                    <a:pt x="75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-1467675" y="3107328"/>
              <a:ext cx="526789" cy="228405"/>
            </a:xfrm>
            <a:custGeom>
              <a:avLst/>
              <a:gdLst/>
              <a:ahLst/>
              <a:cxnLst/>
              <a:rect l="l" t="t" r="r" b="b"/>
              <a:pathLst>
                <a:path w="3065" h="1329" extrusionOk="0">
                  <a:moveTo>
                    <a:pt x="154" y="51"/>
                  </a:moveTo>
                  <a:lnTo>
                    <a:pt x="2948" y="759"/>
                  </a:lnTo>
                  <a:lnTo>
                    <a:pt x="2999" y="1270"/>
                  </a:lnTo>
                  <a:lnTo>
                    <a:pt x="51" y="453"/>
                  </a:lnTo>
                  <a:lnTo>
                    <a:pt x="154" y="51"/>
                  </a:lnTo>
                  <a:close/>
                  <a:moveTo>
                    <a:pt x="132" y="0"/>
                  </a:moveTo>
                  <a:cubicBezTo>
                    <a:pt x="124" y="0"/>
                    <a:pt x="117" y="8"/>
                    <a:pt x="117" y="15"/>
                  </a:cubicBezTo>
                  <a:lnTo>
                    <a:pt x="8" y="467"/>
                  </a:lnTo>
                  <a:cubicBezTo>
                    <a:pt x="0" y="474"/>
                    <a:pt x="8" y="489"/>
                    <a:pt x="22" y="496"/>
                  </a:cubicBezTo>
                  <a:lnTo>
                    <a:pt x="3035" y="1328"/>
                  </a:lnTo>
                  <a:cubicBezTo>
                    <a:pt x="3035" y="1328"/>
                    <a:pt x="3050" y="1328"/>
                    <a:pt x="3057" y="1321"/>
                  </a:cubicBezTo>
                  <a:cubicBezTo>
                    <a:pt x="3057" y="1321"/>
                    <a:pt x="3064" y="1313"/>
                    <a:pt x="3064" y="1299"/>
                  </a:cubicBezTo>
                  <a:lnTo>
                    <a:pt x="2999" y="737"/>
                  </a:lnTo>
                  <a:cubicBezTo>
                    <a:pt x="2999" y="730"/>
                    <a:pt x="2992" y="723"/>
                    <a:pt x="2984" y="71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-951035" y="3326974"/>
              <a:ext cx="124264" cy="131475"/>
            </a:xfrm>
            <a:custGeom>
              <a:avLst/>
              <a:gdLst/>
              <a:ahLst/>
              <a:cxnLst/>
              <a:rect l="l" t="t" r="r" b="b"/>
              <a:pathLst>
                <a:path w="723" h="765" extrusionOk="0">
                  <a:moveTo>
                    <a:pt x="58" y="72"/>
                  </a:moveTo>
                  <a:lnTo>
                    <a:pt x="649" y="429"/>
                  </a:lnTo>
                  <a:lnTo>
                    <a:pt x="139" y="699"/>
                  </a:lnTo>
                  <a:lnTo>
                    <a:pt x="58" y="72"/>
                  </a:lnTo>
                  <a:close/>
                  <a:moveTo>
                    <a:pt x="26" y="1"/>
                  </a:moveTo>
                  <a:cubicBezTo>
                    <a:pt x="22" y="1"/>
                    <a:pt x="18" y="3"/>
                    <a:pt x="15" y="6"/>
                  </a:cubicBezTo>
                  <a:cubicBezTo>
                    <a:pt x="0" y="6"/>
                    <a:pt x="0" y="21"/>
                    <a:pt x="0" y="28"/>
                  </a:cubicBezTo>
                  <a:lnTo>
                    <a:pt x="95" y="750"/>
                  </a:lnTo>
                  <a:cubicBezTo>
                    <a:pt x="95" y="758"/>
                    <a:pt x="95" y="765"/>
                    <a:pt x="110" y="765"/>
                  </a:cubicBezTo>
                  <a:lnTo>
                    <a:pt x="124" y="765"/>
                  </a:lnTo>
                  <a:lnTo>
                    <a:pt x="715" y="459"/>
                  </a:lnTo>
                  <a:cubicBezTo>
                    <a:pt x="722" y="459"/>
                    <a:pt x="722" y="451"/>
                    <a:pt x="722" y="437"/>
                  </a:cubicBezTo>
                  <a:cubicBezTo>
                    <a:pt x="722" y="429"/>
                    <a:pt x="722" y="422"/>
                    <a:pt x="715" y="415"/>
                  </a:cubicBezTo>
                  <a:lnTo>
                    <a:pt x="37" y="6"/>
                  </a:lnTo>
                  <a:cubicBezTo>
                    <a:pt x="33" y="3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-961176" y="3230385"/>
              <a:ext cx="135607" cy="176503"/>
            </a:xfrm>
            <a:custGeom>
              <a:avLst/>
              <a:gdLst/>
              <a:ahLst/>
              <a:cxnLst/>
              <a:rect l="l" t="t" r="r" b="b"/>
              <a:pathLst>
                <a:path w="789" h="1027" extrusionOk="0">
                  <a:moveTo>
                    <a:pt x="59" y="72"/>
                  </a:moveTo>
                  <a:lnTo>
                    <a:pt x="687" y="524"/>
                  </a:lnTo>
                  <a:lnTo>
                    <a:pt x="730" y="948"/>
                  </a:lnTo>
                  <a:lnTo>
                    <a:pt x="110" y="568"/>
                  </a:lnTo>
                  <a:lnTo>
                    <a:pt x="59" y="72"/>
                  </a:lnTo>
                  <a:close/>
                  <a:moveTo>
                    <a:pt x="27" y="1"/>
                  </a:moveTo>
                  <a:cubicBezTo>
                    <a:pt x="12" y="1"/>
                    <a:pt x="1" y="13"/>
                    <a:pt x="1" y="28"/>
                  </a:cubicBezTo>
                  <a:lnTo>
                    <a:pt x="66" y="590"/>
                  </a:lnTo>
                  <a:cubicBezTo>
                    <a:pt x="66" y="597"/>
                    <a:pt x="66" y="605"/>
                    <a:pt x="74" y="612"/>
                  </a:cubicBezTo>
                  <a:lnTo>
                    <a:pt x="752" y="1021"/>
                  </a:lnTo>
                  <a:cubicBezTo>
                    <a:pt x="752" y="1024"/>
                    <a:pt x="754" y="1026"/>
                    <a:pt x="756" y="1026"/>
                  </a:cubicBezTo>
                  <a:cubicBezTo>
                    <a:pt x="758" y="1026"/>
                    <a:pt x="759" y="1024"/>
                    <a:pt x="759" y="1021"/>
                  </a:cubicBezTo>
                  <a:cubicBezTo>
                    <a:pt x="763" y="1024"/>
                    <a:pt x="767" y="1026"/>
                    <a:pt x="770" y="1026"/>
                  </a:cubicBezTo>
                  <a:cubicBezTo>
                    <a:pt x="772" y="1026"/>
                    <a:pt x="774" y="1024"/>
                    <a:pt x="774" y="1021"/>
                  </a:cubicBezTo>
                  <a:cubicBezTo>
                    <a:pt x="781" y="1021"/>
                    <a:pt x="789" y="1006"/>
                    <a:pt x="789" y="999"/>
                  </a:cubicBezTo>
                  <a:lnTo>
                    <a:pt x="738" y="517"/>
                  </a:lnTo>
                  <a:cubicBezTo>
                    <a:pt x="738" y="510"/>
                    <a:pt x="730" y="503"/>
                    <a:pt x="723" y="495"/>
                  </a:cubicBezTo>
                  <a:lnTo>
                    <a:pt x="45" y="7"/>
                  </a:ln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-1014971" y="3375613"/>
              <a:ext cx="28875" cy="13921"/>
            </a:xfrm>
            <a:custGeom>
              <a:avLst/>
              <a:gdLst/>
              <a:ahLst/>
              <a:cxnLst/>
              <a:rect l="l" t="t" r="r" b="b"/>
              <a:pathLst>
                <a:path w="168" h="81" extrusionOk="0">
                  <a:moveTo>
                    <a:pt x="22" y="0"/>
                  </a:moveTo>
                  <a:cubicBezTo>
                    <a:pt x="7" y="0"/>
                    <a:pt x="0" y="22"/>
                    <a:pt x="7" y="30"/>
                  </a:cubicBezTo>
                  <a:lnTo>
                    <a:pt x="29" y="44"/>
                  </a:lnTo>
                  <a:cubicBezTo>
                    <a:pt x="44" y="59"/>
                    <a:pt x="58" y="66"/>
                    <a:pt x="73" y="73"/>
                  </a:cubicBezTo>
                  <a:cubicBezTo>
                    <a:pt x="88" y="73"/>
                    <a:pt x="109" y="81"/>
                    <a:pt x="124" y="81"/>
                  </a:cubicBezTo>
                  <a:lnTo>
                    <a:pt x="161" y="81"/>
                  </a:lnTo>
                  <a:cubicBezTo>
                    <a:pt x="168" y="73"/>
                    <a:pt x="168" y="59"/>
                    <a:pt x="161" y="52"/>
                  </a:cubicBezTo>
                  <a:lnTo>
                    <a:pt x="139" y="37"/>
                  </a:lnTo>
                  <a:cubicBezTo>
                    <a:pt x="124" y="30"/>
                    <a:pt x="109" y="22"/>
                    <a:pt x="95" y="15"/>
                  </a:cubicBezTo>
                  <a:cubicBezTo>
                    <a:pt x="80" y="8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-1045907" y="3384206"/>
              <a:ext cx="51046" cy="2217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22" y="0"/>
                  </a:moveTo>
                  <a:cubicBezTo>
                    <a:pt x="9" y="0"/>
                    <a:pt x="0" y="24"/>
                    <a:pt x="20" y="31"/>
                  </a:cubicBezTo>
                  <a:cubicBezTo>
                    <a:pt x="20" y="31"/>
                    <a:pt x="34" y="45"/>
                    <a:pt x="56" y="53"/>
                  </a:cubicBezTo>
                  <a:cubicBezTo>
                    <a:pt x="78" y="67"/>
                    <a:pt x="107" y="82"/>
                    <a:pt x="136" y="89"/>
                  </a:cubicBezTo>
                  <a:cubicBezTo>
                    <a:pt x="173" y="104"/>
                    <a:pt x="209" y="111"/>
                    <a:pt x="231" y="118"/>
                  </a:cubicBezTo>
                  <a:lnTo>
                    <a:pt x="275" y="126"/>
                  </a:lnTo>
                  <a:cubicBezTo>
                    <a:pt x="277" y="128"/>
                    <a:pt x="279" y="129"/>
                    <a:pt x="281" y="129"/>
                  </a:cubicBezTo>
                  <a:cubicBezTo>
                    <a:pt x="286" y="129"/>
                    <a:pt x="289" y="123"/>
                    <a:pt x="289" y="118"/>
                  </a:cubicBezTo>
                  <a:cubicBezTo>
                    <a:pt x="297" y="111"/>
                    <a:pt x="289" y="104"/>
                    <a:pt x="282" y="96"/>
                  </a:cubicBezTo>
                  <a:cubicBezTo>
                    <a:pt x="282" y="96"/>
                    <a:pt x="268" y="89"/>
                    <a:pt x="246" y="75"/>
                  </a:cubicBezTo>
                  <a:cubicBezTo>
                    <a:pt x="224" y="67"/>
                    <a:pt x="195" y="53"/>
                    <a:pt x="165" y="38"/>
                  </a:cubicBezTo>
                  <a:cubicBezTo>
                    <a:pt x="129" y="23"/>
                    <a:pt x="100" y="16"/>
                    <a:pt x="71" y="9"/>
                  </a:cubicBezTo>
                  <a:cubicBezTo>
                    <a:pt x="49" y="2"/>
                    <a:pt x="27" y="2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-1492768" y="3138607"/>
              <a:ext cx="13922" cy="7734"/>
            </a:xfrm>
            <a:custGeom>
              <a:avLst/>
              <a:gdLst/>
              <a:ahLst/>
              <a:cxnLst/>
              <a:rect l="l" t="t" r="r" b="b"/>
              <a:pathLst>
                <a:path w="81" h="45" extrusionOk="0">
                  <a:moveTo>
                    <a:pt x="73" y="1"/>
                  </a:moveTo>
                  <a:cubicBezTo>
                    <a:pt x="59" y="1"/>
                    <a:pt x="44" y="8"/>
                    <a:pt x="37" y="8"/>
                  </a:cubicBezTo>
                  <a:cubicBezTo>
                    <a:pt x="22" y="15"/>
                    <a:pt x="15" y="15"/>
                    <a:pt x="0" y="30"/>
                  </a:cubicBezTo>
                  <a:lnTo>
                    <a:pt x="8" y="44"/>
                  </a:lnTo>
                  <a:cubicBezTo>
                    <a:pt x="22" y="44"/>
                    <a:pt x="37" y="37"/>
                    <a:pt x="44" y="37"/>
                  </a:cubicBezTo>
                  <a:cubicBezTo>
                    <a:pt x="59" y="30"/>
                    <a:pt x="66" y="23"/>
                    <a:pt x="81" y="1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-1501533" y="3148748"/>
              <a:ext cx="23890" cy="10140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10" y="0"/>
                  </a:moveTo>
                  <a:lnTo>
                    <a:pt x="66" y="15"/>
                  </a:lnTo>
                  <a:lnTo>
                    <a:pt x="22" y="29"/>
                  </a:lnTo>
                  <a:lnTo>
                    <a:pt x="8" y="36"/>
                  </a:lnTo>
                  <a:cubicBezTo>
                    <a:pt x="0" y="44"/>
                    <a:pt x="0" y="44"/>
                    <a:pt x="0" y="51"/>
                  </a:cubicBezTo>
                  <a:cubicBezTo>
                    <a:pt x="0" y="51"/>
                    <a:pt x="8" y="58"/>
                    <a:pt x="15" y="58"/>
                  </a:cubicBezTo>
                  <a:lnTo>
                    <a:pt x="30" y="58"/>
                  </a:lnTo>
                  <a:lnTo>
                    <a:pt x="73" y="44"/>
                  </a:lnTo>
                  <a:lnTo>
                    <a:pt x="117" y="22"/>
                  </a:lnTo>
                  <a:lnTo>
                    <a:pt x="139" y="15"/>
                  </a:lnTo>
                  <a:cubicBezTo>
                    <a:pt x="139" y="15"/>
                    <a:pt x="139" y="7"/>
                    <a:pt x="139" y="7"/>
                  </a:cubicBezTo>
                  <a:cubicBezTo>
                    <a:pt x="139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0"/>
            <p:cNvSpPr/>
            <p:nvPr/>
          </p:nvSpPr>
          <p:spPr>
            <a:xfrm>
              <a:off x="-1215714" y="3200136"/>
              <a:ext cx="20281" cy="25264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15" y="0"/>
                  </a:moveTo>
                  <a:cubicBezTo>
                    <a:pt x="1" y="7"/>
                    <a:pt x="1" y="15"/>
                    <a:pt x="1" y="22"/>
                  </a:cubicBezTo>
                  <a:lnTo>
                    <a:pt x="8" y="44"/>
                  </a:lnTo>
                  <a:cubicBezTo>
                    <a:pt x="15" y="66"/>
                    <a:pt x="23" y="80"/>
                    <a:pt x="37" y="95"/>
                  </a:cubicBezTo>
                  <a:cubicBezTo>
                    <a:pt x="45" y="102"/>
                    <a:pt x="59" y="117"/>
                    <a:pt x="66" y="131"/>
                  </a:cubicBezTo>
                  <a:cubicBezTo>
                    <a:pt x="74" y="131"/>
                    <a:pt x="81" y="139"/>
                    <a:pt x="88" y="146"/>
                  </a:cubicBezTo>
                  <a:lnTo>
                    <a:pt x="103" y="146"/>
                  </a:lnTo>
                  <a:cubicBezTo>
                    <a:pt x="110" y="139"/>
                    <a:pt x="117" y="131"/>
                    <a:pt x="117" y="124"/>
                  </a:cubicBezTo>
                  <a:cubicBezTo>
                    <a:pt x="110" y="110"/>
                    <a:pt x="110" y="102"/>
                    <a:pt x="110" y="102"/>
                  </a:cubicBezTo>
                  <a:cubicBezTo>
                    <a:pt x="103" y="80"/>
                    <a:pt x="88" y="66"/>
                    <a:pt x="81" y="58"/>
                  </a:cubicBezTo>
                  <a:cubicBezTo>
                    <a:pt x="66" y="44"/>
                    <a:pt x="59" y="29"/>
                    <a:pt x="45" y="22"/>
                  </a:cubicBezTo>
                  <a:lnTo>
                    <a:pt x="30" y="7"/>
                  </a:lnTo>
                  <a:cubicBezTo>
                    <a:pt x="23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0"/>
            <p:cNvSpPr/>
            <p:nvPr/>
          </p:nvSpPr>
          <p:spPr>
            <a:xfrm>
              <a:off x="-1199387" y="3191371"/>
              <a:ext cx="34031" cy="42450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30" y="0"/>
                  </a:moveTo>
                  <a:cubicBezTo>
                    <a:pt x="22" y="0"/>
                    <a:pt x="15" y="0"/>
                    <a:pt x="8" y="7"/>
                  </a:cubicBezTo>
                  <a:cubicBezTo>
                    <a:pt x="1" y="7"/>
                    <a:pt x="1" y="22"/>
                    <a:pt x="1" y="29"/>
                  </a:cubicBezTo>
                  <a:cubicBezTo>
                    <a:pt x="1" y="29"/>
                    <a:pt x="8" y="44"/>
                    <a:pt x="22" y="66"/>
                  </a:cubicBezTo>
                  <a:cubicBezTo>
                    <a:pt x="37" y="88"/>
                    <a:pt x="59" y="117"/>
                    <a:pt x="74" y="139"/>
                  </a:cubicBezTo>
                  <a:cubicBezTo>
                    <a:pt x="95" y="168"/>
                    <a:pt x="117" y="197"/>
                    <a:pt x="132" y="212"/>
                  </a:cubicBezTo>
                  <a:cubicBezTo>
                    <a:pt x="154" y="234"/>
                    <a:pt x="168" y="241"/>
                    <a:pt x="168" y="241"/>
                  </a:cubicBezTo>
                  <a:cubicBezTo>
                    <a:pt x="168" y="244"/>
                    <a:pt x="170" y="246"/>
                    <a:pt x="173" y="246"/>
                  </a:cubicBezTo>
                  <a:cubicBezTo>
                    <a:pt x="176" y="246"/>
                    <a:pt x="179" y="244"/>
                    <a:pt x="183" y="241"/>
                  </a:cubicBezTo>
                  <a:cubicBezTo>
                    <a:pt x="190" y="241"/>
                    <a:pt x="198" y="226"/>
                    <a:pt x="198" y="219"/>
                  </a:cubicBezTo>
                  <a:lnTo>
                    <a:pt x="176" y="182"/>
                  </a:lnTo>
                  <a:cubicBezTo>
                    <a:pt x="161" y="161"/>
                    <a:pt x="139" y="131"/>
                    <a:pt x="117" y="102"/>
                  </a:cubicBezTo>
                  <a:cubicBezTo>
                    <a:pt x="103" y="80"/>
                    <a:pt x="81" y="51"/>
                    <a:pt x="59" y="3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0" name="Google Shape;4520;p30"/>
          <p:cNvGrpSpPr/>
          <p:nvPr/>
        </p:nvGrpSpPr>
        <p:grpSpPr>
          <a:xfrm rot="-5206214" flipH="1">
            <a:off x="8856570" y="2500057"/>
            <a:ext cx="179934" cy="143385"/>
            <a:chOff x="-2161168" y="2101730"/>
            <a:chExt cx="254712" cy="202974"/>
          </a:xfrm>
        </p:grpSpPr>
        <p:sp>
          <p:nvSpPr>
            <p:cNvPr id="4521" name="Google Shape;4521;p30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0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0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4" name="Google Shape;4524;p30"/>
          <p:cNvGrpSpPr/>
          <p:nvPr/>
        </p:nvGrpSpPr>
        <p:grpSpPr>
          <a:xfrm rot="-10282644" flipH="1">
            <a:off x="7242304" y="-56875"/>
            <a:ext cx="390815" cy="158619"/>
            <a:chOff x="-1403740" y="819254"/>
            <a:chExt cx="688521" cy="279448"/>
          </a:xfrm>
        </p:grpSpPr>
        <p:sp>
          <p:nvSpPr>
            <p:cNvPr id="4525" name="Google Shape;4525;p30"/>
            <p:cNvSpPr/>
            <p:nvPr/>
          </p:nvSpPr>
          <p:spPr>
            <a:xfrm>
              <a:off x="-1403740" y="819254"/>
              <a:ext cx="688521" cy="279448"/>
            </a:xfrm>
            <a:custGeom>
              <a:avLst/>
              <a:gdLst/>
              <a:ahLst/>
              <a:cxnLst/>
              <a:rect l="l" t="t" r="r" b="b"/>
              <a:pathLst>
                <a:path w="4006" h="1626" extrusionOk="0">
                  <a:moveTo>
                    <a:pt x="3228" y="53"/>
                  </a:moveTo>
                  <a:cubicBezTo>
                    <a:pt x="3298" y="53"/>
                    <a:pt x="3367" y="58"/>
                    <a:pt x="3437" y="72"/>
                  </a:cubicBezTo>
                  <a:cubicBezTo>
                    <a:pt x="3546" y="86"/>
                    <a:pt x="3648" y="123"/>
                    <a:pt x="3743" y="181"/>
                  </a:cubicBezTo>
                  <a:cubicBezTo>
                    <a:pt x="3787" y="210"/>
                    <a:pt x="3831" y="247"/>
                    <a:pt x="3867" y="283"/>
                  </a:cubicBezTo>
                  <a:cubicBezTo>
                    <a:pt x="3904" y="320"/>
                    <a:pt x="3940" y="364"/>
                    <a:pt x="3969" y="415"/>
                  </a:cubicBezTo>
                  <a:cubicBezTo>
                    <a:pt x="3969" y="420"/>
                    <a:pt x="3973" y="421"/>
                    <a:pt x="3977" y="422"/>
                  </a:cubicBezTo>
                  <a:lnTo>
                    <a:pt x="3977" y="422"/>
                  </a:lnTo>
                  <a:cubicBezTo>
                    <a:pt x="3974" y="424"/>
                    <a:pt x="3972" y="427"/>
                    <a:pt x="3969" y="429"/>
                  </a:cubicBezTo>
                  <a:cubicBezTo>
                    <a:pt x="3955" y="531"/>
                    <a:pt x="3911" y="634"/>
                    <a:pt x="3845" y="714"/>
                  </a:cubicBezTo>
                  <a:cubicBezTo>
                    <a:pt x="3772" y="794"/>
                    <a:pt x="3692" y="860"/>
                    <a:pt x="3604" y="918"/>
                  </a:cubicBezTo>
                  <a:cubicBezTo>
                    <a:pt x="3429" y="1035"/>
                    <a:pt x="3240" y="1130"/>
                    <a:pt x="3035" y="1203"/>
                  </a:cubicBezTo>
                  <a:lnTo>
                    <a:pt x="2736" y="1319"/>
                  </a:lnTo>
                  <a:cubicBezTo>
                    <a:pt x="2641" y="1363"/>
                    <a:pt x="2539" y="1400"/>
                    <a:pt x="2437" y="1436"/>
                  </a:cubicBezTo>
                  <a:cubicBezTo>
                    <a:pt x="2252" y="1505"/>
                    <a:pt x="2055" y="1547"/>
                    <a:pt x="1856" y="1564"/>
                  </a:cubicBezTo>
                  <a:lnTo>
                    <a:pt x="1856" y="1564"/>
                  </a:lnTo>
                  <a:lnTo>
                    <a:pt x="1905" y="1370"/>
                  </a:lnTo>
                  <a:cubicBezTo>
                    <a:pt x="1905" y="1363"/>
                    <a:pt x="1905" y="1363"/>
                    <a:pt x="1905" y="1356"/>
                  </a:cubicBezTo>
                  <a:cubicBezTo>
                    <a:pt x="1905" y="1344"/>
                    <a:pt x="1895" y="1332"/>
                    <a:pt x="1883" y="1332"/>
                  </a:cubicBezTo>
                  <a:cubicBezTo>
                    <a:pt x="1881" y="1332"/>
                    <a:pt x="1878" y="1333"/>
                    <a:pt x="1875" y="1334"/>
                  </a:cubicBezTo>
                  <a:cubicBezTo>
                    <a:pt x="1795" y="1349"/>
                    <a:pt x="1722" y="1356"/>
                    <a:pt x="1642" y="1363"/>
                  </a:cubicBezTo>
                  <a:cubicBezTo>
                    <a:pt x="1562" y="1370"/>
                    <a:pt x="1481" y="1378"/>
                    <a:pt x="1408" y="1378"/>
                  </a:cubicBezTo>
                  <a:lnTo>
                    <a:pt x="1175" y="1378"/>
                  </a:lnTo>
                  <a:lnTo>
                    <a:pt x="942" y="1363"/>
                  </a:lnTo>
                  <a:cubicBezTo>
                    <a:pt x="861" y="1356"/>
                    <a:pt x="781" y="1349"/>
                    <a:pt x="708" y="1341"/>
                  </a:cubicBezTo>
                  <a:lnTo>
                    <a:pt x="591" y="1319"/>
                  </a:lnTo>
                  <a:lnTo>
                    <a:pt x="475" y="1290"/>
                  </a:lnTo>
                  <a:cubicBezTo>
                    <a:pt x="402" y="1276"/>
                    <a:pt x="329" y="1254"/>
                    <a:pt x="248" y="1225"/>
                  </a:cubicBezTo>
                  <a:cubicBezTo>
                    <a:pt x="204" y="1211"/>
                    <a:pt x="160" y="1195"/>
                    <a:pt x="116" y="1178"/>
                  </a:cubicBezTo>
                  <a:lnTo>
                    <a:pt x="116" y="1178"/>
                  </a:lnTo>
                  <a:cubicBezTo>
                    <a:pt x="151" y="1165"/>
                    <a:pt x="184" y="1143"/>
                    <a:pt x="212" y="1115"/>
                  </a:cubicBezTo>
                  <a:cubicBezTo>
                    <a:pt x="270" y="1071"/>
                    <a:pt x="307" y="1028"/>
                    <a:pt x="358" y="991"/>
                  </a:cubicBezTo>
                  <a:cubicBezTo>
                    <a:pt x="453" y="904"/>
                    <a:pt x="555" y="831"/>
                    <a:pt x="657" y="758"/>
                  </a:cubicBezTo>
                  <a:cubicBezTo>
                    <a:pt x="766" y="685"/>
                    <a:pt x="876" y="619"/>
                    <a:pt x="985" y="561"/>
                  </a:cubicBezTo>
                  <a:cubicBezTo>
                    <a:pt x="1095" y="502"/>
                    <a:pt x="1211" y="444"/>
                    <a:pt x="1328" y="400"/>
                  </a:cubicBezTo>
                  <a:cubicBezTo>
                    <a:pt x="1394" y="378"/>
                    <a:pt x="1452" y="356"/>
                    <a:pt x="1511" y="334"/>
                  </a:cubicBezTo>
                  <a:cubicBezTo>
                    <a:pt x="1576" y="313"/>
                    <a:pt x="1635" y="291"/>
                    <a:pt x="1693" y="276"/>
                  </a:cubicBezTo>
                  <a:cubicBezTo>
                    <a:pt x="1817" y="240"/>
                    <a:pt x="1941" y="218"/>
                    <a:pt x="2072" y="210"/>
                  </a:cubicBezTo>
                  <a:cubicBezTo>
                    <a:pt x="2134" y="205"/>
                    <a:pt x="2197" y="202"/>
                    <a:pt x="2260" y="202"/>
                  </a:cubicBezTo>
                  <a:cubicBezTo>
                    <a:pt x="2448" y="202"/>
                    <a:pt x="2638" y="227"/>
                    <a:pt x="2824" y="276"/>
                  </a:cubicBezTo>
                  <a:lnTo>
                    <a:pt x="2838" y="276"/>
                  </a:lnTo>
                  <a:cubicBezTo>
                    <a:pt x="2853" y="276"/>
                    <a:pt x="2860" y="262"/>
                    <a:pt x="2853" y="247"/>
                  </a:cubicBezTo>
                  <a:lnTo>
                    <a:pt x="2809" y="95"/>
                  </a:lnTo>
                  <a:lnTo>
                    <a:pt x="2809" y="95"/>
                  </a:lnTo>
                  <a:cubicBezTo>
                    <a:pt x="2909" y="77"/>
                    <a:pt x="3008" y="64"/>
                    <a:pt x="3108" y="57"/>
                  </a:cubicBezTo>
                  <a:cubicBezTo>
                    <a:pt x="3148" y="55"/>
                    <a:pt x="3188" y="53"/>
                    <a:pt x="3228" y="53"/>
                  </a:cubicBezTo>
                  <a:close/>
                  <a:moveTo>
                    <a:pt x="3189" y="1"/>
                  </a:moveTo>
                  <a:cubicBezTo>
                    <a:pt x="3161" y="1"/>
                    <a:pt x="3134" y="3"/>
                    <a:pt x="3108" y="6"/>
                  </a:cubicBezTo>
                  <a:cubicBezTo>
                    <a:pt x="2992" y="13"/>
                    <a:pt x="2882" y="28"/>
                    <a:pt x="2773" y="50"/>
                  </a:cubicBezTo>
                  <a:cubicBezTo>
                    <a:pt x="2758" y="57"/>
                    <a:pt x="2751" y="72"/>
                    <a:pt x="2758" y="86"/>
                  </a:cubicBezTo>
                  <a:lnTo>
                    <a:pt x="2798" y="222"/>
                  </a:lnTo>
                  <a:lnTo>
                    <a:pt x="2798" y="222"/>
                  </a:lnTo>
                  <a:cubicBezTo>
                    <a:pt x="2624" y="180"/>
                    <a:pt x="2444" y="158"/>
                    <a:pt x="2265" y="158"/>
                  </a:cubicBezTo>
                  <a:cubicBezTo>
                    <a:pt x="2200" y="158"/>
                    <a:pt x="2136" y="161"/>
                    <a:pt x="2072" y="167"/>
                  </a:cubicBezTo>
                  <a:cubicBezTo>
                    <a:pt x="1941" y="174"/>
                    <a:pt x="1810" y="196"/>
                    <a:pt x="1686" y="218"/>
                  </a:cubicBezTo>
                  <a:cubicBezTo>
                    <a:pt x="1554" y="247"/>
                    <a:pt x="1430" y="276"/>
                    <a:pt x="1306" y="327"/>
                  </a:cubicBezTo>
                  <a:cubicBezTo>
                    <a:pt x="1066" y="422"/>
                    <a:pt x="839" y="553"/>
                    <a:pt x="628" y="707"/>
                  </a:cubicBezTo>
                  <a:cubicBezTo>
                    <a:pt x="526" y="780"/>
                    <a:pt x="424" y="867"/>
                    <a:pt x="321" y="947"/>
                  </a:cubicBezTo>
                  <a:cubicBezTo>
                    <a:pt x="270" y="991"/>
                    <a:pt x="227" y="1049"/>
                    <a:pt x="183" y="1093"/>
                  </a:cubicBezTo>
                  <a:cubicBezTo>
                    <a:pt x="154" y="1118"/>
                    <a:pt x="121" y="1149"/>
                    <a:pt x="85" y="1166"/>
                  </a:cubicBezTo>
                  <a:lnTo>
                    <a:pt x="85" y="1166"/>
                  </a:lnTo>
                  <a:cubicBezTo>
                    <a:pt x="67" y="1159"/>
                    <a:pt x="48" y="1152"/>
                    <a:pt x="30" y="1144"/>
                  </a:cubicBezTo>
                  <a:lnTo>
                    <a:pt x="25" y="1179"/>
                  </a:lnTo>
                  <a:lnTo>
                    <a:pt x="25" y="1179"/>
                  </a:lnTo>
                  <a:cubicBezTo>
                    <a:pt x="20" y="1177"/>
                    <a:pt x="15" y="1174"/>
                    <a:pt x="12" y="1174"/>
                  </a:cubicBezTo>
                  <a:cubicBezTo>
                    <a:pt x="9" y="1174"/>
                    <a:pt x="8" y="1176"/>
                    <a:pt x="8" y="1181"/>
                  </a:cubicBezTo>
                  <a:cubicBezTo>
                    <a:pt x="0" y="1195"/>
                    <a:pt x="8" y="1188"/>
                    <a:pt x="22" y="1195"/>
                  </a:cubicBezTo>
                  <a:cubicBezTo>
                    <a:pt x="95" y="1225"/>
                    <a:pt x="168" y="1254"/>
                    <a:pt x="248" y="1276"/>
                  </a:cubicBezTo>
                  <a:cubicBezTo>
                    <a:pt x="321" y="1297"/>
                    <a:pt x="394" y="1319"/>
                    <a:pt x="475" y="1341"/>
                  </a:cubicBezTo>
                  <a:cubicBezTo>
                    <a:pt x="628" y="1370"/>
                    <a:pt x="781" y="1407"/>
                    <a:pt x="942" y="1429"/>
                  </a:cubicBezTo>
                  <a:lnTo>
                    <a:pt x="1058" y="1443"/>
                  </a:lnTo>
                  <a:lnTo>
                    <a:pt x="1182" y="1451"/>
                  </a:lnTo>
                  <a:cubicBezTo>
                    <a:pt x="1222" y="1454"/>
                    <a:pt x="1261" y="1456"/>
                    <a:pt x="1299" y="1456"/>
                  </a:cubicBezTo>
                  <a:cubicBezTo>
                    <a:pt x="1337" y="1456"/>
                    <a:pt x="1376" y="1454"/>
                    <a:pt x="1416" y="1451"/>
                  </a:cubicBezTo>
                  <a:cubicBezTo>
                    <a:pt x="1496" y="1451"/>
                    <a:pt x="1576" y="1443"/>
                    <a:pt x="1656" y="1429"/>
                  </a:cubicBezTo>
                  <a:cubicBezTo>
                    <a:pt x="1723" y="1423"/>
                    <a:pt x="1789" y="1412"/>
                    <a:pt x="1852" y="1400"/>
                  </a:cubicBezTo>
                  <a:lnTo>
                    <a:pt x="1852" y="1400"/>
                  </a:lnTo>
                  <a:lnTo>
                    <a:pt x="1802" y="1597"/>
                  </a:lnTo>
                  <a:cubicBezTo>
                    <a:pt x="1795" y="1611"/>
                    <a:pt x="1810" y="1626"/>
                    <a:pt x="1832" y="1626"/>
                  </a:cubicBezTo>
                  <a:cubicBezTo>
                    <a:pt x="2050" y="1611"/>
                    <a:pt x="2262" y="1567"/>
                    <a:pt x="2466" y="1502"/>
                  </a:cubicBezTo>
                  <a:cubicBezTo>
                    <a:pt x="2671" y="1436"/>
                    <a:pt x="2875" y="1363"/>
                    <a:pt x="3079" y="1276"/>
                  </a:cubicBezTo>
                  <a:cubicBezTo>
                    <a:pt x="3276" y="1203"/>
                    <a:pt x="3473" y="1101"/>
                    <a:pt x="3648" y="969"/>
                  </a:cubicBezTo>
                  <a:cubicBezTo>
                    <a:pt x="3736" y="904"/>
                    <a:pt x="3816" y="831"/>
                    <a:pt x="3882" y="743"/>
                  </a:cubicBezTo>
                  <a:cubicBezTo>
                    <a:pt x="3947" y="648"/>
                    <a:pt x="3991" y="546"/>
                    <a:pt x="4006" y="437"/>
                  </a:cubicBezTo>
                  <a:cubicBezTo>
                    <a:pt x="4006" y="422"/>
                    <a:pt x="3998" y="415"/>
                    <a:pt x="3991" y="415"/>
                  </a:cubicBezTo>
                  <a:cubicBezTo>
                    <a:pt x="3991" y="415"/>
                    <a:pt x="3991" y="415"/>
                    <a:pt x="3991" y="415"/>
                  </a:cubicBezTo>
                  <a:lnTo>
                    <a:pt x="3991" y="415"/>
                  </a:lnTo>
                  <a:cubicBezTo>
                    <a:pt x="3994" y="410"/>
                    <a:pt x="3996" y="405"/>
                    <a:pt x="3991" y="400"/>
                  </a:cubicBezTo>
                  <a:cubicBezTo>
                    <a:pt x="3969" y="349"/>
                    <a:pt x="3933" y="298"/>
                    <a:pt x="3896" y="262"/>
                  </a:cubicBezTo>
                  <a:cubicBezTo>
                    <a:pt x="3852" y="218"/>
                    <a:pt x="3809" y="181"/>
                    <a:pt x="3765" y="152"/>
                  </a:cubicBezTo>
                  <a:cubicBezTo>
                    <a:pt x="3663" y="86"/>
                    <a:pt x="3561" y="43"/>
                    <a:pt x="3444" y="21"/>
                  </a:cubicBezTo>
                  <a:cubicBezTo>
                    <a:pt x="3386" y="13"/>
                    <a:pt x="3334" y="6"/>
                    <a:pt x="3276" y="6"/>
                  </a:cubicBezTo>
                  <a:cubicBezTo>
                    <a:pt x="3247" y="3"/>
                    <a:pt x="3218" y="1"/>
                    <a:pt x="318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0"/>
            <p:cNvSpPr/>
            <p:nvPr/>
          </p:nvSpPr>
          <p:spPr>
            <a:xfrm>
              <a:off x="-1389990" y="889891"/>
              <a:ext cx="674771" cy="133709"/>
            </a:xfrm>
            <a:custGeom>
              <a:avLst/>
              <a:gdLst/>
              <a:ahLst/>
              <a:cxnLst/>
              <a:rect l="l" t="t" r="r" b="b"/>
              <a:pathLst>
                <a:path w="3926" h="778" extrusionOk="0">
                  <a:moveTo>
                    <a:pt x="3903" y="1"/>
                  </a:moveTo>
                  <a:cubicBezTo>
                    <a:pt x="3901" y="1"/>
                    <a:pt x="3899" y="2"/>
                    <a:pt x="3896" y="4"/>
                  </a:cubicBezTo>
                  <a:cubicBezTo>
                    <a:pt x="3896" y="4"/>
                    <a:pt x="3838" y="26"/>
                    <a:pt x="3743" y="69"/>
                  </a:cubicBezTo>
                  <a:cubicBezTo>
                    <a:pt x="3641" y="113"/>
                    <a:pt x="3495" y="172"/>
                    <a:pt x="3320" y="230"/>
                  </a:cubicBezTo>
                  <a:cubicBezTo>
                    <a:pt x="3233" y="266"/>
                    <a:pt x="3138" y="296"/>
                    <a:pt x="3036" y="325"/>
                  </a:cubicBezTo>
                  <a:cubicBezTo>
                    <a:pt x="2926" y="347"/>
                    <a:pt x="2817" y="369"/>
                    <a:pt x="2707" y="376"/>
                  </a:cubicBezTo>
                  <a:cubicBezTo>
                    <a:pt x="2591" y="390"/>
                    <a:pt x="2474" y="427"/>
                    <a:pt x="2350" y="449"/>
                  </a:cubicBezTo>
                  <a:cubicBezTo>
                    <a:pt x="2233" y="471"/>
                    <a:pt x="2109" y="493"/>
                    <a:pt x="1985" y="514"/>
                  </a:cubicBezTo>
                  <a:cubicBezTo>
                    <a:pt x="1868" y="544"/>
                    <a:pt x="1744" y="565"/>
                    <a:pt x="1620" y="573"/>
                  </a:cubicBezTo>
                  <a:cubicBezTo>
                    <a:pt x="1496" y="580"/>
                    <a:pt x="1380" y="609"/>
                    <a:pt x="1270" y="631"/>
                  </a:cubicBezTo>
                  <a:cubicBezTo>
                    <a:pt x="1153" y="646"/>
                    <a:pt x="1044" y="660"/>
                    <a:pt x="934" y="675"/>
                  </a:cubicBezTo>
                  <a:cubicBezTo>
                    <a:pt x="832" y="690"/>
                    <a:pt x="723" y="682"/>
                    <a:pt x="635" y="690"/>
                  </a:cubicBezTo>
                  <a:cubicBezTo>
                    <a:pt x="453" y="704"/>
                    <a:pt x="292" y="719"/>
                    <a:pt x="190" y="726"/>
                  </a:cubicBezTo>
                  <a:lnTo>
                    <a:pt x="15" y="733"/>
                  </a:lnTo>
                  <a:cubicBezTo>
                    <a:pt x="8" y="733"/>
                    <a:pt x="1" y="741"/>
                    <a:pt x="1" y="748"/>
                  </a:cubicBezTo>
                  <a:cubicBezTo>
                    <a:pt x="1" y="755"/>
                    <a:pt x="8" y="762"/>
                    <a:pt x="15" y="762"/>
                  </a:cubicBezTo>
                  <a:cubicBezTo>
                    <a:pt x="15" y="762"/>
                    <a:pt x="81" y="777"/>
                    <a:pt x="190" y="777"/>
                  </a:cubicBezTo>
                  <a:cubicBezTo>
                    <a:pt x="336" y="777"/>
                    <a:pt x="489" y="777"/>
                    <a:pt x="643" y="770"/>
                  </a:cubicBezTo>
                  <a:cubicBezTo>
                    <a:pt x="738" y="762"/>
                    <a:pt x="840" y="741"/>
                    <a:pt x="942" y="726"/>
                  </a:cubicBezTo>
                  <a:lnTo>
                    <a:pt x="1277" y="690"/>
                  </a:lnTo>
                  <a:cubicBezTo>
                    <a:pt x="1401" y="675"/>
                    <a:pt x="1518" y="660"/>
                    <a:pt x="1635" y="638"/>
                  </a:cubicBezTo>
                  <a:cubicBezTo>
                    <a:pt x="1752" y="602"/>
                    <a:pt x="1876" y="587"/>
                    <a:pt x="2000" y="573"/>
                  </a:cubicBezTo>
                  <a:cubicBezTo>
                    <a:pt x="2124" y="558"/>
                    <a:pt x="2240" y="536"/>
                    <a:pt x="2364" y="514"/>
                  </a:cubicBezTo>
                  <a:cubicBezTo>
                    <a:pt x="2481" y="500"/>
                    <a:pt x="2605" y="478"/>
                    <a:pt x="2722" y="449"/>
                  </a:cubicBezTo>
                  <a:cubicBezTo>
                    <a:pt x="2831" y="420"/>
                    <a:pt x="2941" y="390"/>
                    <a:pt x="3043" y="361"/>
                  </a:cubicBezTo>
                  <a:cubicBezTo>
                    <a:pt x="3145" y="332"/>
                    <a:pt x="3247" y="310"/>
                    <a:pt x="3335" y="281"/>
                  </a:cubicBezTo>
                  <a:cubicBezTo>
                    <a:pt x="3481" y="237"/>
                    <a:pt x="3627" y="179"/>
                    <a:pt x="3758" y="113"/>
                  </a:cubicBezTo>
                  <a:cubicBezTo>
                    <a:pt x="3809" y="91"/>
                    <a:pt x="3845" y="69"/>
                    <a:pt x="3875" y="55"/>
                  </a:cubicBezTo>
                  <a:lnTo>
                    <a:pt x="3911" y="33"/>
                  </a:lnTo>
                  <a:cubicBezTo>
                    <a:pt x="3918" y="26"/>
                    <a:pt x="3926" y="18"/>
                    <a:pt x="3918" y="11"/>
                  </a:cubicBezTo>
                  <a:cubicBezTo>
                    <a:pt x="3913" y="6"/>
                    <a:pt x="3908" y="1"/>
                    <a:pt x="390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0"/>
            <p:cNvSpPr/>
            <p:nvPr/>
          </p:nvSpPr>
          <p:spPr>
            <a:xfrm>
              <a:off x="-1064813" y="848815"/>
              <a:ext cx="157779" cy="238373"/>
            </a:xfrm>
            <a:custGeom>
              <a:avLst/>
              <a:gdLst/>
              <a:ahLst/>
              <a:cxnLst/>
              <a:rect l="l" t="t" r="r" b="b"/>
              <a:pathLst>
                <a:path w="918" h="1387" extrusionOk="0">
                  <a:moveTo>
                    <a:pt x="26" y="0"/>
                  </a:moveTo>
                  <a:cubicBezTo>
                    <a:pt x="13" y="0"/>
                    <a:pt x="1" y="13"/>
                    <a:pt x="13" y="31"/>
                  </a:cubicBezTo>
                  <a:cubicBezTo>
                    <a:pt x="137" y="155"/>
                    <a:pt x="275" y="279"/>
                    <a:pt x="414" y="396"/>
                  </a:cubicBezTo>
                  <a:cubicBezTo>
                    <a:pt x="487" y="447"/>
                    <a:pt x="560" y="505"/>
                    <a:pt x="640" y="556"/>
                  </a:cubicBezTo>
                  <a:cubicBezTo>
                    <a:pt x="677" y="578"/>
                    <a:pt x="713" y="608"/>
                    <a:pt x="750" y="629"/>
                  </a:cubicBezTo>
                  <a:cubicBezTo>
                    <a:pt x="782" y="651"/>
                    <a:pt x="811" y="669"/>
                    <a:pt x="841" y="685"/>
                  </a:cubicBezTo>
                  <a:lnTo>
                    <a:pt x="841" y="685"/>
                  </a:lnTo>
                  <a:cubicBezTo>
                    <a:pt x="759" y="808"/>
                    <a:pt x="669" y="929"/>
                    <a:pt x="567" y="1038"/>
                  </a:cubicBezTo>
                  <a:cubicBezTo>
                    <a:pt x="516" y="1096"/>
                    <a:pt x="458" y="1155"/>
                    <a:pt x="399" y="1213"/>
                  </a:cubicBezTo>
                  <a:cubicBezTo>
                    <a:pt x="341" y="1264"/>
                    <a:pt x="275" y="1315"/>
                    <a:pt x="210" y="1359"/>
                  </a:cubicBezTo>
                  <a:cubicBezTo>
                    <a:pt x="210" y="1366"/>
                    <a:pt x="202" y="1374"/>
                    <a:pt x="210" y="1381"/>
                  </a:cubicBezTo>
                  <a:cubicBezTo>
                    <a:pt x="210" y="1384"/>
                    <a:pt x="213" y="1386"/>
                    <a:pt x="218" y="1386"/>
                  </a:cubicBezTo>
                  <a:cubicBezTo>
                    <a:pt x="223" y="1386"/>
                    <a:pt x="228" y="1384"/>
                    <a:pt x="232" y="1381"/>
                  </a:cubicBezTo>
                  <a:cubicBezTo>
                    <a:pt x="297" y="1337"/>
                    <a:pt x="363" y="1293"/>
                    <a:pt x="429" y="1242"/>
                  </a:cubicBezTo>
                  <a:cubicBezTo>
                    <a:pt x="487" y="1184"/>
                    <a:pt x="545" y="1125"/>
                    <a:pt x="604" y="1067"/>
                  </a:cubicBezTo>
                  <a:cubicBezTo>
                    <a:pt x="713" y="950"/>
                    <a:pt x="815" y="819"/>
                    <a:pt x="910" y="688"/>
                  </a:cubicBezTo>
                  <a:cubicBezTo>
                    <a:pt x="917" y="673"/>
                    <a:pt x="910" y="659"/>
                    <a:pt x="896" y="651"/>
                  </a:cubicBezTo>
                  <a:cubicBezTo>
                    <a:pt x="742" y="564"/>
                    <a:pt x="589" y="462"/>
                    <a:pt x="451" y="352"/>
                  </a:cubicBezTo>
                  <a:cubicBezTo>
                    <a:pt x="305" y="243"/>
                    <a:pt x="166" y="12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0"/>
            <p:cNvSpPr/>
            <p:nvPr/>
          </p:nvSpPr>
          <p:spPr>
            <a:xfrm>
              <a:off x="-1120327" y="858268"/>
              <a:ext cx="156920" cy="239233"/>
            </a:xfrm>
            <a:custGeom>
              <a:avLst/>
              <a:gdLst/>
              <a:ahLst/>
              <a:cxnLst/>
              <a:rect l="l" t="t" r="r" b="b"/>
              <a:pathLst>
                <a:path w="913" h="1392" extrusionOk="0">
                  <a:moveTo>
                    <a:pt x="17" y="1"/>
                  </a:moveTo>
                  <a:cubicBezTo>
                    <a:pt x="14" y="1"/>
                    <a:pt x="11" y="2"/>
                    <a:pt x="7" y="5"/>
                  </a:cubicBezTo>
                  <a:cubicBezTo>
                    <a:pt x="0" y="13"/>
                    <a:pt x="0" y="20"/>
                    <a:pt x="7" y="27"/>
                  </a:cubicBezTo>
                  <a:cubicBezTo>
                    <a:pt x="132" y="159"/>
                    <a:pt x="270" y="283"/>
                    <a:pt x="409" y="392"/>
                  </a:cubicBezTo>
                  <a:cubicBezTo>
                    <a:pt x="547" y="503"/>
                    <a:pt x="693" y="601"/>
                    <a:pt x="844" y="685"/>
                  </a:cubicBezTo>
                  <a:lnTo>
                    <a:pt x="844" y="685"/>
                  </a:lnTo>
                  <a:cubicBezTo>
                    <a:pt x="755" y="809"/>
                    <a:pt x="665" y="931"/>
                    <a:pt x="562" y="1041"/>
                  </a:cubicBezTo>
                  <a:cubicBezTo>
                    <a:pt x="511" y="1100"/>
                    <a:pt x="453" y="1158"/>
                    <a:pt x="394" y="1209"/>
                  </a:cubicBezTo>
                  <a:cubicBezTo>
                    <a:pt x="336" y="1267"/>
                    <a:pt x="277" y="1319"/>
                    <a:pt x="204" y="1362"/>
                  </a:cubicBezTo>
                  <a:cubicBezTo>
                    <a:pt x="197" y="1362"/>
                    <a:pt x="197" y="1377"/>
                    <a:pt x="204" y="1384"/>
                  </a:cubicBezTo>
                  <a:cubicBezTo>
                    <a:pt x="204" y="1391"/>
                    <a:pt x="219" y="1391"/>
                    <a:pt x="226" y="1391"/>
                  </a:cubicBezTo>
                  <a:cubicBezTo>
                    <a:pt x="365" y="1304"/>
                    <a:pt x="489" y="1195"/>
                    <a:pt x="598" y="1078"/>
                  </a:cubicBezTo>
                  <a:cubicBezTo>
                    <a:pt x="708" y="954"/>
                    <a:pt x="810" y="830"/>
                    <a:pt x="905" y="691"/>
                  </a:cubicBezTo>
                  <a:cubicBezTo>
                    <a:pt x="912" y="677"/>
                    <a:pt x="905" y="662"/>
                    <a:pt x="890" y="655"/>
                  </a:cubicBezTo>
                  <a:cubicBezTo>
                    <a:pt x="817" y="611"/>
                    <a:pt x="737" y="567"/>
                    <a:pt x="664" y="516"/>
                  </a:cubicBezTo>
                  <a:cubicBezTo>
                    <a:pt x="591" y="465"/>
                    <a:pt x="518" y="414"/>
                    <a:pt x="445" y="356"/>
                  </a:cubicBezTo>
                  <a:cubicBezTo>
                    <a:pt x="299" y="246"/>
                    <a:pt x="161" y="129"/>
                    <a:pt x="29" y="13"/>
                  </a:cubicBezTo>
                  <a:cubicBezTo>
                    <a:pt x="25" y="4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0"/>
            <p:cNvSpPr/>
            <p:nvPr/>
          </p:nvSpPr>
          <p:spPr>
            <a:xfrm>
              <a:off x="-1206262" y="892125"/>
              <a:ext cx="121170" cy="170316"/>
            </a:xfrm>
            <a:custGeom>
              <a:avLst/>
              <a:gdLst/>
              <a:ahLst/>
              <a:cxnLst/>
              <a:rect l="l" t="t" r="r" b="b"/>
              <a:pathLst>
                <a:path w="705" h="991" extrusionOk="0">
                  <a:moveTo>
                    <a:pt x="22" y="1"/>
                  </a:moveTo>
                  <a:cubicBezTo>
                    <a:pt x="10" y="1"/>
                    <a:pt x="0" y="16"/>
                    <a:pt x="11" y="27"/>
                  </a:cubicBezTo>
                  <a:cubicBezTo>
                    <a:pt x="99" y="137"/>
                    <a:pt x="201" y="246"/>
                    <a:pt x="311" y="341"/>
                  </a:cubicBezTo>
                  <a:cubicBezTo>
                    <a:pt x="412" y="435"/>
                    <a:pt x="519" y="517"/>
                    <a:pt x="633" y="593"/>
                  </a:cubicBezTo>
                  <a:lnTo>
                    <a:pt x="633" y="593"/>
                  </a:lnTo>
                  <a:cubicBezTo>
                    <a:pt x="547" y="670"/>
                    <a:pt x="461" y="741"/>
                    <a:pt x="369" y="801"/>
                  </a:cubicBezTo>
                  <a:cubicBezTo>
                    <a:pt x="318" y="837"/>
                    <a:pt x="259" y="866"/>
                    <a:pt x="208" y="888"/>
                  </a:cubicBezTo>
                  <a:cubicBezTo>
                    <a:pt x="150" y="917"/>
                    <a:pt x="92" y="939"/>
                    <a:pt x="33" y="954"/>
                  </a:cubicBezTo>
                  <a:cubicBezTo>
                    <a:pt x="26" y="961"/>
                    <a:pt x="19" y="968"/>
                    <a:pt x="19" y="976"/>
                  </a:cubicBezTo>
                  <a:cubicBezTo>
                    <a:pt x="19" y="983"/>
                    <a:pt x="33" y="990"/>
                    <a:pt x="41" y="990"/>
                  </a:cubicBezTo>
                  <a:cubicBezTo>
                    <a:pt x="99" y="976"/>
                    <a:pt x="165" y="961"/>
                    <a:pt x="223" y="932"/>
                  </a:cubicBezTo>
                  <a:cubicBezTo>
                    <a:pt x="281" y="910"/>
                    <a:pt x="340" y="873"/>
                    <a:pt x="391" y="844"/>
                  </a:cubicBezTo>
                  <a:cubicBezTo>
                    <a:pt x="500" y="771"/>
                    <a:pt x="602" y="691"/>
                    <a:pt x="697" y="604"/>
                  </a:cubicBezTo>
                  <a:cubicBezTo>
                    <a:pt x="704" y="589"/>
                    <a:pt x="697" y="574"/>
                    <a:pt x="683" y="567"/>
                  </a:cubicBezTo>
                  <a:cubicBezTo>
                    <a:pt x="624" y="531"/>
                    <a:pt x="559" y="487"/>
                    <a:pt x="500" y="450"/>
                  </a:cubicBezTo>
                  <a:cubicBezTo>
                    <a:pt x="449" y="407"/>
                    <a:pt x="391" y="363"/>
                    <a:pt x="332" y="312"/>
                  </a:cubicBezTo>
                  <a:cubicBezTo>
                    <a:pt x="223" y="217"/>
                    <a:pt x="121" y="122"/>
                    <a:pt x="26" y="13"/>
                  </a:cubicBezTo>
                  <a:lnTo>
                    <a:pt x="33" y="5"/>
                  </a:ln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0"/>
            <p:cNvSpPr/>
            <p:nvPr/>
          </p:nvSpPr>
          <p:spPr>
            <a:xfrm>
              <a:off x="-1270884" y="919624"/>
              <a:ext cx="116873" cy="141443"/>
            </a:xfrm>
            <a:custGeom>
              <a:avLst/>
              <a:gdLst/>
              <a:ahLst/>
              <a:cxnLst/>
              <a:rect l="l" t="t" r="r" b="b"/>
              <a:pathLst>
                <a:path w="680" h="823" extrusionOk="0">
                  <a:moveTo>
                    <a:pt x="63" y="0"/>
                  </a:moveTo>
                  <a:cubicBezTo>
                    <a:pt x="59" y="0"/>
                    <a:pt x="55" y="2"/>
                    <a:pt x="52" y="6"/>
                  </a:cubicBezTo>
                  <a:cubicBezTo>
                    <a:pt x="45" y="13"/>
                    <a:pt x="45" y="20"/>
                    <a:pt x="52" y="28"/>
                  </a:cubicBezTo>
                  <a:cubicBezTo>
                    <a:pt x="132" y="123"/>
                    <a:pt x="227" y="203"/>
                    <a:pt x="329" y="283"/>
                  </a:cubicBezTo>
                  <a:cubicBezTo>
                    <a:pt x="415" y="349"/>
                    <a:pt x="507" y="415"/>
                    <a:pt x="600" y="476"/>
                  </a:cubicBezTo>
                  <a:lnTo>
                    <a:pt x="600" y="476"/>
                  </a:lnTo>
                  <a:cubicBezTo>
                    <a:pt x="519" y="545"/>
                    <a:pt x="428" y="603"/>
                    <a:pt x="336" y="655"/>
                  </a:cubicBezTo>
                  <a:cubicBezTo>
                    <a:pt x="285" y="684"/>
                    <a:pt x="234" y="706"/>
                    <a:pt x="183" y="735"/>
                  </a:cubicBezTo>
                  <a:cubicBezTo>
                    <a:pt x="154" y="743"/>
                    <a:pt x="125" y="757"/>
                    <a:pt x="96" y="765"/>
                  </a:cubicBezTo>
                  <a:cubicBezTo>
                    <a:pt x="74" y="772"/>
                    <a:pt x="45" y="779"/>
                    <a:pt x="15" y="786"/>
                  </a:cubicBezTo>
                  <a:cubicBezTo>
                    <a:pt x="8" y="794"/>
                    <a:pt x="1" y="801"/>
                    <a:pt x="1" y="808"/>
                  </a:cubicBezTo>
                  <a:cubicBezTo>
                    <a:pt x="1" y="816"/>
                    <a:pt x="8" y="823"/>
                    <a:pt x="23" y="823"/>
                  </a:cubicBezTo>
                  <a:cubicBezTo>
                    <a:pt x="139" y="801"/>
                    <a:pt x="256" y="757"/>
                    <a:pt x="366" y="699"/>
                  </a:cubicBezTo>
                  <a:cubicBezTo>
                    <a:pt x="468" y="641"/>
                    <a:pt x="570" y="575"/>
                    <a:pt x="665" y="495"/>
                  </a:cubicBezTo>
                  <a:lnTo>
                    <a:pt x="672" y="487"/>
                  </a:lnTo>
                  <a:cubicBezTo>
                    <a:pt x="679" y="480"/>
                    <a:pt x="679" y="458"/>
                    <a:pt x="665" y="451"/>
                  </a:cubicBezTo>
                  <a:cubicBezTo>
                    <a:pt x="614" y="422"/>
                    <a:pt x="562" y="385"/>
                    <a:pt x="511" y="349"/>
                  </a:cubicBezTo>
                  <a:cubicBezTo>
                    <a:pt x="460" y="320"/>
                    <a:pt x="409" y="283"/>
                    <a:pt x="358" y="247"/>
                  </a:cubicBezTo>
                  <a:cubicBezTo>
                    <a:pt x="263" y="174"/>
                    <a:pt x="169" y="93"/>
                    <a:pt x="81" y="6"/>
                  </a:cubicBezTo>
                  <a:lnTo>
                    <a:pt x="74" y="6"/>
                  </a:lnTo>
                  <a:cubicBezTo>
                    <a:pt x="70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0"/>
            <p:cNvSpPr/>
            <p:nvPr/>
          </p:nvSpPr>
          <p:spPr>
            <a:xfrm>
              <a:off x="-919755" y="830597"/>
              <a:ext cx="118076" cy="201423"/>
            </a:xfrm>
            <a:custGeom>
              <a:avLst/>
              <a:gdLst/>
              <a:ahLst/>
              <a:cxnLst/>
              <a:rect l="l" t="t" r="r" b="b"/>
              <a:pathLst>
                <a:path w="687" h="1172" extrusionOk="0">
                  <a:moveTo>
                    <a:pt x="19" y="0"/>
                  </a:moveTo>
                  <a:cubicBezTo>
                    <a:pt x="13" y="0"/>
                    <a:pt x="8" y="2"/>
                    <a:pt x="8" y="6"/>
                  </a:cubicBezTo>
                  <a:cubicBezTo>
                    <a:pt x="0" y="13"/>
                    <a:pt x="0" y="20"/>
                    <a:pt x="8" y="28"/>
                  </a:cubicBezTo>
                  <a:cubicBezTo>
                    <a:pt x="103" y="137"/>
                    <a:pt x="205" y="239"/>
                    <a:pt x="307" y="334"/>
                  </a:cubicBezTo>
                  <a:cubicBezTo>
                    <a:pt x="358" y="385"/>
                    <a:pt x="409" y="429"/>
                    <a:pt x="467" y="480"/>
                  </a:cubicBezTo>
                  <a:cubicBezTo>
                    <a:pt x="514" y="527"/>
                    <a:pt x="573" y="561"/>
                    <a:pt x="627" y="594"/>
                  </a:cubicBezTo>
                  <a:lnTo>
                    <a:pt x="627" y="594"/>
                  </a:lnTo>
                  <a:cubicBezTo>
                    <a:pt x="585" y="690"/>
                    <a:pt x="537" y="786"/>
                    <a:pt x="482" y="881"/>
                  </a:cubicBezTo>
                  <a:cubicBezTo>
                    <a:pt x="431" y="976"/>
                    <a:pt x="358" y="1064"/>
                    <a:pt x="278" y="1144"/>
                  </a:cubicBezTo>
                  <a:cubicBezTo>
                    <a:pt x="278" y="1151"/>
                    <a:pt x="278" y="1159"/>
                    <a:pt x="278" y="1166"/>
                  </a:cubicBezTo>
                  <a:cubicBezTo>
                    <a:pt x="281" y="1169"/>
                    <a:pt x="287" y="1171"/>
                    <a:pt x="292" y="1171"/>
                  </a:cubicBezTo>
                  <a:cubicBezTo>
                    <a:pt x="298" y="1171"/>
                    <a:pt x="303" y="1169"/>
                    <a:pt x="307" y="1166"/>
                  </a:cubicBezTo>
                  <a:cubicBezTo>
                    <a:pt x="394" y="1093"/>
                    <a:pt x="467" y="998"/>
                    <a:pt x="526" y="903"/>
                  </a:cubicBezTo>
                  <a:cubicBezTo>
                    <a:pt x="584" y="801"/>
                    <a:pt x="635" y="699"/>
                    <a:pt x="686" y="589"/>
                  </a:cubicBezTo>
                  <a:cubicBezTo>
                    <a:pt x="686" y="582"/>
                    <a:pt x="686" y="568"/>
                    <a:pt x="672" y="560"/>
                  </a:cubicBezTo>
                  <a:cubicBezTo>
                    <a:pt x="555" y="480"/>
                    <a:pt x="446" y="392"/>
                    <a:pt x="343" y="298"/>
                  </a:cubicBezTo>
                  <a:cubicBezTo>
                    <a:pt x="241" y="203"/>
                    <a:pt x="139" y="101"/>
                    <a:pt x="30" y="6"/>
                  </a:cubicBezTo>
                  <a:cubicBezTo>
                    <a:pt x="30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0"/>
            <p:cNvSpPr/>
            <p:nvPr/>
          </p:nvSpPr>
          <p:spPr>
            <a:xfrm>
              <a:off x="-857023" y="819425"/>
              <a:ext cx="110514" cy="184924"/>
            </a:xfrm>
            <a:custGeom>
              <a:avLst/>
              <a:gdLst/>
              <a:ahLst/>
              <a:cxnLst/>
              <a:rect l="l" t="t" r="r" b="b"/>
              <a:pathLst>
                <a:path w="643" h="1076" extrusionOk="0">
                  <a:moveTo>
                    <a:pt x="18" y="0"/>
                  </a:moveTo>
                  <a:cubicBezTo>
                    <a:pt x="13" y="0"/>
                    <a:pt x="8" y="4"/>
                    <a:pt x="8" y="12"/>
                  </a:cubicBezTo>
                  <a:cubicBezTo>
                    <a:pt x="0" y="20"/>
                    <a:pt x="0" y="27"/>
                    <a:pt x="8" y="34"/>
                  </a:cubicBezTo>
                  <a:cubicBezTo>
                    <a:pt x="95" y="129"/>
                    <a:pt x="190" y="224"/>
                    <a:pt x="285" y="312"/>
                  </a:cubicBezTo>
                  <a:cubicBezTo>
                    <a:pt x="329" y="355"/>
                    <a:pt x="380" y="406"/>
                    <a:pt x="431" y="443"/>
                  </a:cubicBezTo>
                  <a:cubicBezTo>
                    <a:pt x="475" y="487"/>
                    <a:pt x="525" y="520"/>
                    <a:pt x="575" y="552"/>
                  </a:cubicBezTo>
                  <a:lnTo>
                    <a:pt x="575" y="552"/>
                  </a:lnTo>
                  <a:cubicBezTo>
                    <a:pt x="540" y="639"/>
                    <a:pt x="492" y="720"/>
                    <a:pt x="445" y="800"/>
                  </a:cubicBezTo>
                  <a:cubicBezTo>
                    <a:pt x="394" y="895"/>
                    <a:pt x="329" y="975"/>
                    <a:pt x="256" y="1041"/>
                  </a:cubicBezTo>
                  <a:cubicBezTo>
                    <a:pt x="248" y="1048"/>
                    <a:pt x="248" y="1063"/>
                    <a:pt x="256" y="1070"/>
                  </a:cubicBezTo>
                  <a:cubicBezTo>
                    <a:pt x="259" y="1074"/>
                    <a:pt x="265" y="1076"/>
                    <a:pt x="270" y="1076"/>
                  </a:cubicBezTo>
                  <a:cubicBezTo>
                    <a:pt x="276" y="1076"/>
                    <a:pt x="281" y="1074"/>
                    <a:pt x="285" y="1070"/>
                  </a:cubicBezTo>
                  <a:cubicBezTo>
                    <a:pt x="365" y="997"/>
                    <a:pt x="431" y="917"/>
                    <a:pt x="489" y="822"/>
                  </a:cubicBezTo>
                  <a:cubicBezTo>
                    <a:pt x="547" y="735"/>
                    <a:pt x="598" y="640"/>
                    <a:pt x="635" y="545"/>
                  </a:cubicBezTo>
                  <a:cubicBezTo>
                    <a:pt x="642" y="530"/>
                    <a:pt x="635" y="516"/>
                    <a:pt x="628" y="509"/>
                  </a:cubicBezTo>
                  <a:cubicBezTo>
                    <a:pt x="518" y="443"/>
                    <a:pt x="416" y="363"/>
                    <a:pt x="321" y="275"/>
                  </a:cubicBezTo>
                  <a:cubicBezTo>
                    <a:pt x="226" y="188"/>
                    <a:pt x="124" y="100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30"/>
          <p:cNvGrpSpPr/>
          <p:nvPr/>
        </p:nvGrpSpPr>
        <p:grpSpPr>
          <a:xfrm rot="-5206214" flipH="1">
            <a:off x="3387020" y="-49256"/>
            <a:ext cx="179934" cy="143385"/>
            <a:chOff x="-2161168" y="2101730"/>
            <a:chExt cx="254712" cy="202974"/>
          </a:xfrm>
        </p:grpSpPr>
        <p:sp>
          <p:nvSpPr>
            <p:cNvPr id="4534" name="Google Shape;4534;p30"/>
            <p:cNvSpPr/>
            <p:nvPr/>
          </p:nvSpPr>
          <p:spPr>
            <a:xfrm>
              <a:off x="-2161168" y="2247474"/>
              <a:ext cx="87999" cy="57230"/>
            </a:xfrm>
            <a:custGeom>
              <a:avLst/>
              <a:gdLst/>
              <a:ahLst/>
              <a:cxnLst/>
              <a:rect l="l" t="t" r="r" b="b"/>
              <a:pathLst>
                <a:path w="512" h="333" extrusionOk="0">
                  <a:moveTo>
                    <a:pt x="385" y="0"/>
                  </a:moveTo>
                  <a:cubicBezTo>
                    <a:pt x="373" y="0"/>
                    <a:pt x="362" y="2"/>
                    <a:pt x="351" y="6"/>
                  </a:cubicBezTo>
                  <a:cubicBezTo>
                    <a:pt x="322" y="6"/>
                    <a:pt x="300" y="13"/>
                    <a:pt x="278" y="20"/>
                  </a:cubicBezTo>
                  <a:cubicBezTo>
                    <a:pt x="249" y="28"/>
                    <a:pt x="227" y="35"/>
                    <a:pt x="205" y="50"/>
                  </a:cubicBezTo>
                  <a:cubicBezTo>
                    <a:pt x="154" y="71"/>
                    <a:pt x="110" y="101"/>
                    <a:pt x="74" y="130"/>
                  </a:cubicBezTo>
                  <a:cubicBezTo>
                    <a:pt x="52" y="152"/>
                    <a:pt x="37" y="166"/>
                    <a:pt x="23" y="188"/>
                  </a:cubicBezTo>
                  <a:cubicBezTo>
                    <a:pt x="16" y="203"/>
                    <a:pt x="8" y="210"/>
                    <a:pt x="8" y="225"/>
                  </a:cubicBezTo>
                  <a:cubicBezTo>
                    <a:pt x="1" y="276"/>
                    <a:pt x="37" y="320"/>
                    <a:pt x="81" y="327"/>
                  </a:cubicBezTo>
                  <a:cubicBezTo>
                    <a:pt x="96" y="330"/>
                    <a:pt x="109" y="332"/>
                    <a:pt x="121" y="332"/>
                  </a:cubicBezTo>
                  <a:cubicBezTo>
                    <a:pt x="134" y="332"/>
                    <a:pt x="147" y="330"/>
                    <a:pt x="161" y="327"/>
                  </a:cubicBezTo>
                  <a:cubicBezTo>
                    <a:pt x="212" y="320"/>
                    <a:pt x="264" y="312"/>
                    <a:pt x="307" y="290"/>
                  </a:cubicBezTo>
                  <a:cubicBezTo>
                    <a:pt x="337" y="276"/>
                    <a:pt x="358" y="268"/>
                    <a:pt x="380" y="254"/>
                  </a:cubicBezTo>
                  <a:cubicBezTo>
                    <a:pt x="402" y="239"/>
                    <a:pt x="424" y="225"/>
                    <a:pt x="439" y="210"/>
                  </a:cubicBezTo>
                  <a:cubicBezTo>
                    <a:pt x="461" y="195"/>
                    <a:pt x="475" y="174"/>
                    <a:pt x="490" y="152"/>
                  </a:cubicBezTo>
                  <a:cubicBezTo>
                    <a:pt x="497" y="144"/>
                    <a:pt x="504" y="130"/>
                    <a:pt x="504" y="115"/>
                  </a:cubicBezTo>
                  <a:cubicBezTo>
                    <a:pt x="512" y="64"/>
                    <a:pt x="475" y="13"/>
                    <a:pt x="424" y="6"/>
                  </a:cubicBezTo>
                  <a:cubicBezTo>
                    <a:pt x="409" y="2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0"/>
            <p:cNvSpPr/>
            <p:nvPr/>
          </p:nvSpPr>
          <p:spPr>
            <a:xfrm>
              <a:off x="-1977955" y="2171336"/>
              <a:ext cx="71499" cy="47606"/>
            </a:xfrm>
            <a:custGeom>
              <a:avLst/>
              <a:gdLst/>
              <a:ahLst/>
              <a:cxnLst/>
              <a:rect l="l" t="t" r="r" b="b"/>
              <a:pathLst>
                <a:path w="416" h="277" extrusionOk="0">
                  <a:moveTo>
                    <a:pt x="248" y="1"/>
                  </a:moveTo>
                  <a:cubicBezTo>
                    <a:pt x="221" y="1"/>
                    <a:pt x="195" y="8"/>
                    <a:pt x="168" y="18"/>
                  </a:cubicBezTo>
                  <a:cubicBezTo>
                    <a:pt x="131" y="26"/>
                    <a:pt x="95" y="48"/>
                    <a:pt x="73" y="69"/>
                  </a:cubicBezTo>
                  <a:cubicBezTo>
                    <a:pt x="51" y="84"/>
                    <a:pt x="44" y="99"/>
                    <a:pt x="29" y="113"/>
                  </a:cubicBezTo>
                  <a:lnTo>
                    <a:pt x="22" y="128"/>
                  </a:lnTo>
                  <a:cubicBezTo>
                    <a:pt x="0" y="179"/>
                    <a:pt x="22" y="237"/>
                    <a:pt x="73" y="259"/>
                  </a:cubicBezTo>
                  <a:cubicBezTo>
                    <a:pt x="95" y="266"/>
                    <a:pt x="109" y="274"/>
                    <a:pt x="131" y="274"/>
                  </a:cubicBezTo>
                  <a:cubicBezTo>
                    <a:pt x="142" y="276"/>
                    <a:pt x="153" y="277"/>
                    <a:pt x="163" y="277"/>
                  </a:cubicBezTo>
                  <a:cubicBezTo>
                    <a:pt x="189" y="277"/>
                    <a:pt x="215" y="272"/>
                    <a:pt x="241" y="266"/>
                  </a:cubicBezTo>
                  <a:cubicBezTo>
                    <a:pt x="263" y="259"/>
                    <a:pt x="285" y="252"/>
                    <a:pt x="299" y="245"/>
                  </a:cubicBezTo>
                  <a:cubicBezTo>
                    <a:pt x="314" y="237"/>
                    <a:pt x="328" y="230"/>
                    <a:pt x="343" y="215"/>
                  </a:cubicBezTo>
                  <a:cubicBezTo>
                    <a:pt x="358" y="201"/>
                    <a:pt x="372" y="186"/>
                    <a:pt x="387" y="172"/>
                  </a:cubicBezTo>
                  <a:cubicBezTo>
                    <a:pt x="387" y="172"/>
                    <a:pt x="387" y="164"/>
                    <a:pt x="387" y="164"/>
                  </a:cubicBezTo>
                  <a:cubicBezTo>
                    <a:pt x="416" y="106"/>
                    <a:pt x="394" y="40"/>
                    <a:pt x="336" y="18"/>
                  </a:cubicBezTo>
                  <a:cubicBezTo>
                    <a:pt x="321" y="11"/>
                    <a:pt x="299" y="4"/>
                    <a:pt x="277" y="4"/>
                  </a:cubicBezTo>
                  <a:cubicBezTo>
                    <a:pt x="268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0"/>
            <p:cNvSpPr/>
            <p:nvPr/>
          </p:nvSpPr>
          <p:spPr>
            <a:xfrm>
              <a:off x="-2082108" y="2101730"/>
              <a:ext cx="86624" cy="60324"/>
            </a:xfrm>
            <a:custGeom>
              <a:avLst/>
              <a:gdLst/>
              <a:ahLst/>
              <a:cxnLst/>
              <a:rect l="l" t="t" r="r" b="b"/>
              <a:pathLst>
                <a:path w="504" h="351" extrusionOk="0">
                  <a:moveTo>
                    <a:pt x="409" y="0"/>
                  </a:moveTo>
                  <a:cubicBezTo>
                    <a:pt x="387" y="0"/>
                    <a:pt x="358" y="0"/>
                    <a:pt x="336" y="8"/>
                  </a:cubicBezTo>
                  <a:cubicBezTo>
                    <a:pt x="314" y="15"/>
                    <a:pt x="285" y="22"/>
                    <a:pt x="263" y="29"/>
                  </a:cubicBezTo>
                  <a:cubicBezTo>
                    <a:pt x="241" y="37"/>
                    <a:pt x="219" y="51"/>
                    <a:pt x="190" y="66"/>
                  </a:cubicBezTo>
                  <a:cubicBezTo>
                    <a:pt x="146" y="88"/>
                    <a:pt x="110" y="117"/>
                    <a:pt x="73" y="153"/>
                  </a:cubicBezTo>
                  <a:cubicBezTo>
                    <a:pt x="52" y="175"/>
                    <a:pt x="37" y="190"/>
                    <a:pt x="30" y="219"/>
                  </a:cubicBezTo>
                  <a:cubicBezTo>
                    <a:pt x="1" y="277"/>
                    <a:pt x="37" y="343"/>
                    <a:pt x="103" y="350"/>
                  </a:cubicBezTo>
                  <a:cubicBezTo>
                    <a:pt x="125" y="350"/>
                    <a:pt x="146" y="350"/>
                    <a:pt x="176" y="343"/>
                  </a:cubicBezTo>
                  <a:cubicBezTo>
                    <a:pt x="227" y="336"/>
                    <a:pt x="270" y="314"/>
                    <a:pt x="322" y="292"/>
                  </a:cubicBezTo>
                  <a:cubicBezTo>
                    <a:pt x="343" y="285"/>
                    <a:pt x="365" y="270"/>
                    <a:pt x="387" y="256"/>
                  </a:cubicBezTo>
                  <a:cubicBezTo>
                    <a:pt x="409" y="241"/>
                    <a:pt x="424" y="219"/>
                    <a:pt x="446" y="204"/>
                  </a:cubicBezTo>
                  <a:cubicBezTo>
                    <a:pt x="460" y="190"/>
                    <a:pt x="475" y="168"/>
                    <a:pt x="489" y="146"/>
                  </a:cubicBezTo>
                  <a:cubicBezTo>
                    <a:pt x="497" y="132"/>
                    <a:pt x="497" y="117"/>
                    <a:pt x="504" y="110"/>
                  </a:cubicBezTo>
                  <a:cubicBezTo>
                    <a:pt x="504" y="51"/>
                    <a:pt x="467" y="8"/>
                    <a:pt x="40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7" name="Google Shape;4537;p30"/>
          <p:cNvGrpSpPr/>
          <p:nvPr/>
        </p:nvGrpSpPr>
        <p:grpSpPr>
          <a:xfrm rot="3437408">
            <a:off x="-172870" y="758056"/>
            <a:ext cx="219890" cy="677565"/>
            <a:chOff x="-835711" y="1555019"/>
            <a:chExt cx="337381" cy="1039598"/>
          </a:xfrm>
        </p:grpSpPr>
        <p:sp>
          <p:nvSpPr>
            <p:cNvPr id="4538" name="Google Shape;4538;p30"/>
            <p:cNvSpPr/>
            <p:nvPr/>
          </p:nvSpPr>
          <p:spPr>
            <a:xfrm>
              <a:off x="-813196" y="1603658"/>
              <a:ext cx="225840" cy="990959"/>
            </a:xfrm>
            <a:custGeom>
              <a:avLst/>
              <a:gdLst/>
              <a:ahLst/>
              <a:cxnLst/>
              <a:rect l="l" t="t" r="r" b="b"/>
              <a:pathLst>
                <a:path w="1314" h="5766" extrusionOk="0">
                  <a:moveTo>
                    <a:pt x="41" y="1"/>
                  </a:moveTo>
                  <a:cubicBezTo>
                    <a:pt x="35" y="1"/>
                    <a:pt x="29" y="3"/>
                    <a:pt x="22" y="9"/>
                  </a:cubicBezTo>
                  <a:cubicBezTo>
                    <a:pt x="8" y="16"/>
                    <a:pt x="1" y="38"/>
                    <a:pt x="8" y="53"/>
                  </a:cubicBezTo>
                  <a:cubicBezTo>
                    <a:pt x="8" y="53"/>
                    <a:pt x="22" y="68"/>
                    <a:pt x="44" y="104"/>
                  </a:cubicBezTo>
                  <a:cubicBezTo>
                    <a:pt x="66" y="141"/>
                    <a:pt x="103" y="199"/>
                    <a:pt x="147" y="265"/>
                  </a:cubicBezTo>
                  <a:cubicBezTo>
                    <a:pt x="190" y="330"/>
                    <a:pt x="241" y="418"/>
                    <a:pt x="292" y="513"/>
                  </a:cubicBezTo>
                  <a:cubicBezTo>
                    <a:pt x="351" y="615"/>
                    <a:pt x="409" y="724"/>
                    <a:pt x="468" y="848"/>
                  </a:cubicBezTo>
                  <a:cubicBezTo>
                    <a:pt x="526" y="972"/>
                    <a:pt x="592" y="1111"/>
                    <a:pt x="650" y="1257"/>
                  </a:cubicBezTo>
                  <a:cubicBezTo>
                    <a:pt x="716" y="1403"/>
                    <a:pt x="767" y="1556"/>
                    <a:pt x="832" y="1724"/>
                  </a:cubicBezTo>
                  <a:cubicBezTo>
                    <a:pt x="891" y="1884"/>
                    <a:pt x="934" y="2059"/>
                    <a:pt x="978" y="2234"/>
                  </a:cubicBezTo>
                  <a:cubicBezTo>
                    <a:pt x="1022" y="2402"/>
                    <a:pt x="1066" y="2585"/>
                    <a:pt x="1095" y="2767"/>
                  </a:cubicBezTo>
                  <a:cubicBezTo>
                    <a:pt x="1131" y="2949"/>
                    <a:pt x="1161" y="3132"/>
                    <a:pt x="1182" y="3314"/>
                  </a:cubicBezTo>
                  <a:cubicBezTo>
                    <a:pt x="1197" y="3496"/>
                    <a:pt x="1212" y="3679"/>
                    <a:pt x="1226" y="3854"/>
                  </a:cubicBezTo>
                  <a:cubicBezTo>
                    <a:pt x="1248" y="4197"/>
                    <a:pt x="1241" y="4525"/>
                    <a:pt x="1234" y="4802"/>
                  </a:cubicBezTo>
                  <a:cubicBezTo>
                    <a:pt x="1226" y="5080"/>
                    <a:pt x="1219" y="5313"/>
                    <a:pt x="1204" y="5474"/>
                  </a:cubicBezTo>
                  <a:cubicBezTo>
                    <a:pt x="1190" y="5641"/>
                    <a:pt x="1182" y="5729"/>
                    <a:pt x="1182" y="5729"/>
                  </a:cubicBezTo>
                  <a:cubicBezTo>
                    <a:pt x="1182" y="5751"/>
                    <a:pt x="1197" y="5765"/>
                    <a:pt x="1219" y="5765"/>
                  </a:cubicBezTo>
                  <a:cubicBezTo>
                    <a:pt x="1234" y="5765"/>
                    <a:pt x="1255" y="5758"/>
                    <a:pt x="1255" y="5736"/>
                  </a:cubicBezTo>
                  <a:lnTo>
                    <a:pt x="1270" y="5481"/>
                  </a:lnTo>
                  <a:cubicBezTo>
                    <a:pt x="1277" y="5313"/>
                    <a:pt x="1299" y="5080"/>
                    <a:pt x="1307" y="4802"/>
                  </a:cubicBezTo>
                  <a:cubicBezTo>
                    <a:pt x="1314" y="4525"/>
                    <a:pt x="1314" y="4197"/>
                    <a:pt x="1307" y="3847"/>
                  </a:cubicBezTo>
                  <a:cubicBezTo>
                    <a:pt x="1292" y="3482"/>
                    <a:pt x="1263" y="3117"/>
                    <a:pt x="1212" y="2752"/>
                  </a:cubicBezTo>
                  <a:cubicBezTo>
                    <a:pt x="1161" y="2388"/>
                    <a:pt x="1080" y="2030"/>
                    <a:pt x="971" y="1673"/>
                  </a:cubicBezTo>
                  <a:cubicBezTo>
                    <a:pt x="920" y="1505"/>
                    <a:pt x="861" y="1344"/>
                    <a:pt x="796" y="1198"/>
                  </a:cubicBezTo>
                  <a:cubicBezTo>
                    <a:pt x="737" y="1045"/>
                    <a:pt x="672" y="907"/>
                    <a:pt x="599" y="783"/>
                  </a:cubicBezTo>
                  <a:cubicBezTo>
                    <a:pt x="533" y="658"/>
                    <a:pt x="468" y="549"/>
                    <a:pt x="402" y="454"/>
                  </a:cubicBezTo>
                  <a:cubicBezTo>
                    <a:pt x="336" y="359"/>
                    <a:pt x="278" y="279"/>
                    <a:pt x="227" y="213"/>
                  </a:cubicBezTo>
                  <a:cubicBezTo>
                    <a:pt x="176" y="148"/>
                    <a:pt x="139" y="97"/>
                    <a:pt x="110" y="60"/>
                  </a:cubicBezTo>
                  <a:lnTo>
                    <a:pt x="66" y="9"/>
                  </a:lnTo>
                  <a:cubicBezTo>
                    <a:pt x="58" y="5"/>
                    <a:pt x="49" y="1"/>
                    <a:pt x="41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0"/>
            <p:cNvSpPr/>
            <p:nvPr/>
          </p:nvSpPr>
          <p:spPr>
            <a:xfrm>
              <a:off x="-729152" y="2106714"/>
              <a:ext cx="81639" cy="88509"/>
            </a:xfrm>
            <a:custGeom>
              <a:avLst/>
              <a:gdLst/>
              <a:ahLst/>
              <a:cxnLst/>
              <a:rect l="l" t="t" r="r" b="b"/>
              <a:pathLst>
                <a:path w="475" h="515" extrusionOk="0">
                  <a:moveTo>
                    <a:pt x="88" y="0"/>
                  </a:moveTo>
                  <a:cubicBezTo>
                    <a:pt x="73" y="0"/>
                    <a:pt x="59" y="8"/>
                    <a:pt x="44" y="15"/>
                  </a:cubicBezTo>
                  <a:cubicBezTo>
                    <a:pt x="30" y="22"/>
                    <a:pt x="15" y="37"/>
                    <a:pt x="8" y="59"/>
                  </a:cubicBezTo>
                  <a:cubicBezTo>
                    <a:pt x="8" y="66"/>
                    <a:pt x="8" y="81"/>
                    <a:pt x="0" y="95"/>
                  </a:cubicBezTo>
                  <a:cubicBezTo>
                    <a:pt x="0" y="139"/>
                    <a:pt x="0" y="183"/>
                    <a:pt x="22" y="227"/>
                  </a:cubicBezTo>
                  <a:cubicBezTo>
                    <a:pt x="51" y="292"/>
                    <a:pt x="95" y="351"/>
                    <a:pt x="154" y="394"/>
                  </a:cubicBezTo>
                  <a:cubicBezTo>
                    <a:pt x="190" y="424"/>
                    <a:pt x="234" y="453"/>
                    <a:pt x="278" y="475"/>
                  </a:cubicBezTo>
                  <a:lnTo>
                    <a:pt x="321" y="504"/>
                  </a:lnTo>
                  <a:lnTo>
                    <a:pt x="343" y="467"/>
                  </a:lnTo>
                  <a:lnTo>
                    <a:pt x="300" y="445"/>
                  </a:lnTo>
                  <a:cubicBezTo>
                    <a:pt x="256" y="424"/>
                    <a:pt x="219" y="394"/>
                    <a:pt x="183" y="365"/>
                  </a:cubicBezTo>
                  <a:cubicBezTo>
                    <a:pt x="154" y="351"/>
                    <a:pt x="139" y="329"/>
                    <a:pt x="117" y="300"/>
                  </a:cubicBezTo>
                  <a:cubicBezTo>
                    <a:pt x="95" y="278"/>
                    <a:pt x="81" y="241"/>
                    <a:pt x="73" y="212"/>
                  </a:cubicBezTo>
                  <a:cubicBezTo>
                    <a:pt x="66" y="175"/>
                    <a:pt x="66" y="146"/>
                    <a:pt x="73" y="110"/>
                  </a:cubicBezTo>
                  <a:cubicBezTo>
                    <a:pt x="73" y="110"/>
                    <a:pt x="81" y="103"/>
                    <a:pt x="81" y="95"/>
                  </a:cubicBezTo>
                  <a:lnTo>
                    <a:pt x="117" y="95"/>
                  </a:lnTo>
                  <a:cubicBezTo>
                    <a:pt x="154" y="95"/>
                    <a:pt x="183" y="110"/>
                    <a:pt x="205" y="132"/>
                  </a:cubicBezTo>
                  <a:cubicBezTo>
                    <a:pt x="227" y="154"/>
                    <a:pt x="256" y="175"/>
                    <a:pt x="270" y="197"/>
                  </a:cubicBezTo>
                  <a:cubicBezTo>
                    <a:pt x="307" y="248"/>
                    <a:pt x="336" y="300"/>
                    <a:pt x="358" y="351"/>
                  </a:cubicBezTo>
                  <a:cubicBezTo>
                    <a:pt x="365" y="372"/>
                    <a:pt x="365" y="394"/>
                    <a:pt x="365" y="409"/>
                  </a:cubicBezTo>
                  <a:cubicBezTo>
                    <a:pt x="365" y="424"/>
                    <a:pt x="365" y="438"/>
                    <a:pt x="358" y="445"/>
                  </a:cubicBezTo>
                  <a:lnTo>
                    <a:pt x="351" y="460"/>
                  </a:lnTo>
                  <a:lnTo>
                    <a:pt x="329" y="504"/>
                  </a:lnTo>
                  <a:cubicBezTo>
                    <a:pt x="336" y="504"/>
                    <a:pt x="343" y="511"/>
                    <a:pt x="351" y="511"/>
                  </a:cubicBezTo>
                  <a:cubicBezTo>
                    <a:pt x="357" y="513"/>
                    <a:pt x="363" y="514"/>
                    <a:pt x="370" y="514"/>
                  </a:cubicBezTo>
                  <a:cubicBezTo>
                    <a:pt x="385" y="514"/>
                    <a:pt x="401" y="509"/>
                    <a:pt x="416" y="504"/>
                  </a:cubicBezTo>
                  <a:cubicBezTo>
                    <a:pt x="438" y="482"/>
                    <a:pt x="460" y="460"/>
                    <a:pt x="467" y="431"/>
                  </a:cubicBezTo>
                  <a:cubicBezTo>
                    <a:pt x="475" y="394"/>
                    <a:pt x="475" y="358"/>
                    <a:pt x="467" y="321"/>
                  </a:cubicBezTo>
                  <a:cubicBezTo>
                    <a:pt x="460" y="292"/>
                    <a:pt x="445" y="256"/>
                    <a:pt x="431" y="219"/>
                  </a:cubicBezTo>
                  <a:cubicBezTo>
                    <a:pt x="409" y="190"/>
                    <a:pt x="387" y="154"/>
                    <a:pt x="365" y="124"/>
                  </a:cubicBezTo>
                  <a:cubicBezTo>
                    <a:pt x="336" y="88"/>
                    <a:pt x="300" y="59"/>
                    <a:pt x="263" y="37"/>
                  </a:cubicBezTo>
                  <a:cubicBezTo>
                    <a:pt x="219" y="15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0"/>
            <p:cNvSpPr/>
            <p:nvPr/>
          </p:nvSpPr>
          <p:spPr>
            <a:xfrm>
              <a:off x="-559860" y="1986750"/>
              <a:ext cx="61530" cy="100024"/>
            </a:xfrm>
            <a:custGeom>
              <a:avLst/>
              <a:gdLst/>
              <a:ahLst/>
              <a:cxnLst/>
              <a:rect l="l" t="t" r="r" b="b"/>
              <a:pathLst>
                <a:path w="358" h="582" extrusionOk="0">
                  <a:moveTo>
                    <a:pt x="219" y="1"/>
                  </a:moveTo>
                  <a:cubicBezTo>
                    <a:pt x="202" y="1"/>
                    <a:pt x="185" y="4"/>
                    <a:pt x="168" y="13"/>
                  </a:cubicBezTo>
                  <a:cubicBezTo>
                    <a:pt x="146" y="27"/>
                    <a:pt x="124" y="42"/>
                    <a:pt x="110" y="64"/>
                  </a:cubicBezTo>
                  <a:cubicBezTo>
                    <a:pt x="88" y="93"/>
                    <a:pt x="66" y="129"/>
                    <a:pt x="59" y="166"/>
                  </a:cubicBezTo>
                  <a:cubicBezTo>
                    <a:pt x="15" y="275"/>
                    <a:pt x="0" y="399"/>
                    <a:pt x="22" y="516"/>
                  </a:cubicBezTo>
                  <a:cubicBezTo>
                    <a:pt x="22" y="531"/>
                    <a:pt x="22" y="545"/>
                    <a:pt x="29" y="567"/>
                  </a:cubicBezTo>
                  <a:lnTo>
                    <a:pt x="81" y="560"/>
                  </a:lnTo>
                  <a:cubicBezTo>
                    <a:pt x="81" y="560"/>
                    <a:pt x="81" y="538"/>
                    <a:pt x="73" y="509"/>
                  </a:cubicBezTo>
                  <a:cubicBezTo>
                    <a:pt x="59" y="465"/>
                    <a:pt x="59" y="421"/>
                    <a:pt x="66" y="377"/>
                  </a:cubicBezTo>
                  <a:cubicBezTo>
                    <a:pt x="66" y="312"/>
                    <a:pt x="88" y="246"/>
                    <a:pt x="117" y="195"/>
                  </a:cubicBezTo>
                  <a:cubicBezTo>
                    <a:pt x="132" y="159"/>
                    <a:pt x="146" y="129"/>
                    <a:pt x="168" y="107"/>
                  </a:cubicBezTo>
                  <a:cubicBezTo>
                    <a:pt x="190" y="91"/>
                    <a:pt x="208" y="83"/>
                    <a:pt x="221" y="83"/>
                  </a:cubicBezTo>
                  <a:cubicBezTo>
                    <a:pt x="226" y="83"/>
                    <a:pt x="230" y="84"/>
                    <a:pt x="234" y="86"/>
                  </a:cubicBezTo>
                  <a:cubicBezTo>
                    <a:pt x="241" y="93"/>
                    <a:pt x="256" y="115"/>
                    <a:pt x="256" y="144"/>
                  </a:cubicBezTo>
                  <a:cubicBezTo>
                    <a:pt x="256" y="159"/>
                    <a:pt x="256" y="173"/>
                    <a:pt x="256" y="195"/>
                  </a:cubicBezTo>
                  <a:cubicBezTo>
                    <a:pt x="256" y="210"/>
                    <a:pt x="248" y="224"/>
                    <a:pt x="248" y="239"/>
                  </a:cubicBezTo>
                  <a:cubicBezTo>
                    <a:pt x="234" y="297"/>
                    <a:pt x="212" y="348"/>
                    <a:pt x="183" y="399"/>
                  </a:cubicBezTo>
                  <a:cubicBezTo>
                    <a:pt x="168" y="436"/>
                    <a:pt x="139" y="472"/>
                    <a:pt x="117" y="509"/>
                  </a:cubicBezTo>
                  <a:lnTo>
                    <a:pt x="102" y="531"/>
                  </a:lnTo>
                  <a:lnTo>
                    <a:pt x="88" y="574"/>
                  </a:lnTo>
                  <a:cubicBezTo>
                    <a:pt x="95" y="582"/>
                    <a:pt x="102" y="582"/>
                    <a:pt x="110" y="582"/>
                  </a:cubicBezTo>
                  <a:cubicBezTo>
                    <a:pt x="132" y="582"/>
                    <a:pt x="146" y="574"/>
                    <a:pt x="168" y="567"/>
                  </a:cubicBezTo>
                  <a:cubicBezTo>
                    <a:pt x="212" y="538"/>
                    <a:pt x="248" y="501"/>
                    <a:pt x="278" y="458"/>
                  </a:cubicBezTo>
                  <a:cubicBezTo>
                    <a:pt x="321" y="399"/>
                    <a:pt x="350" y="334"/>
                    <a:pt x="358" y="261"/>
                  </a:cubicBezTo>
                  <a:lnTo>
                    <a:pt x="358" y="195"/>
                  </a:lnTo>
                  <a:cubicBezTo>
                    <a:pt x="358" y="173"/>
                    <a:pt x="358" y="151"/>
                    <a:pt x="358" y="129"/>
                  </a:cubicBezTo>
                  <a:cubicBezTo>
                    <a:pt x="350" y="107"/>
                    <a:pt x="343" y="78"/>
                    <a:pt x="329" y="56"/>
                  </a:cubicBezTo>
                  <a:cubicBezTo>
                    <a:pt x="314" y="35"/>
                    <a:pt x="285" y="13"/>
                    <a:pt x="256" y="5"/>
                  </a:cubicBezTo>
                  <a:cubicBezTo>
                    <a:pt x="244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0"/>
            <p:cNvSpPr/>
            <p:nvPr/>
          </p:nvSpPr>
          <p:spPr>
            <a:xfrm>
              <a:off x="-767994" y="1923675"/>
              <a:ext cx="85421" cy="81635"/>
            </a:xfrm>
            <a:custGeom>
              <a:avLst/>
              <a:gdLst/>
              <a:ahLst/>
              <a:cxnLst/>
              <a:rect l="l" t="t" r="r" b="b"/>
              <a:pathLst>
                <a:path w="497" h="475" extrusionOk="0">
                  <a:moveTo>
                    <a:pt x="150" y="104"/>
                  </a:moveTo>
                  <a:cubicBezTo>
                    <a:pt x="161" y="104"/>
                    <a:pt x="172" y="106"/>
                    <a:pt x="183" y="110"/>
                  </a:cubicBezTo>
                  <a:cubicBezTo>
                    <a:pt x="212" y="117"/>
                    <a:pt x="234" y="139"/>
                    <a:pt x="256" y="153"/>
                  </a:cubicBezTo>
                  <a:cubicBezTo>
                    <a:pt x="292" y="197"/>
                    <a:pt x="329" y="248"/>
                    <a:pt x="358" y="299"/>
                  </a:cubicBezTo>
                  <a:lnTo>
                    <a:pt x="423" y="416"/>
                  </a:lnTo>
                  <a:cubicBezTo>
                    <a:pt x="428" y="421"/>
                    <a:pt x="430" y="428"/>
                    <a:pt x="432" y="436"/>
                  </a:cubicBezTo>
                  <a:lnTo>
                    <a:pt x="432" y="436"/>
                  </a:lnTo>
                  <a:lnTo>
                    <a:pt x="387" y="423"/>
                  </a:lnTo>
                  <a:cubicBezTo>
                    <a:pt x="343" y="409"/>
                    <a:pt x="299" y="387"/>
                    <a:pt x="256" y="372"/>
                  </a:cubicBezTo>
                  <a:cubicBezTo>
                    <a:pt x="197" y="350"/>
                    <a:pt x="146" y="314"/>
                    <a:pt x="110" y="263"/>
                  </a:cubicBezTo>
                  <a:cubicBezTo>
                    <a:pt x="95" y="234"/>
                    <a:pt x="80" y="205"/>
                    <a:pt x="80" y="168"/>
                  </a:cubicBezTo>
                  <a:cubicBezTo>
                    <a:pt x="80" y="146"/>
                    <a:pt x="88" y="117"/>
                    <a:pt x="117" y="110"/>
                  </a:cubicBezTo>
                  <a:cubicBezTo>
                    <a:pt x="128" y="106"/>
                    <a:pt x="139" y="104"/>
                    <a:pt x="150" y="104"/>
                  </a:cubicBezTo>
                  <a:close/>
                  <a:moveTo>
                    <a:pt x="159" y="0"/>
                  </a:moveTo>
                  <a:cubicBezTo>
                    <a:pt x="123" y="0"/>
                    <a:pt x="88" y="10"/>
                    <a:pt x="59" y="29"/>
                  </a:cubicBezTo>
                  <a:cubicBezTo>
                    <a:pt x="22" y="66"/>
                    <a:pt x="0" y="117"/>
                    <a:pt x="15" y="168"/>
                  </a:cubicBezTo>
                  <a:cubicBezTo>
                    <a:pt x="15" y="212"/>
                    <a:pt x="37" y="256"/>
                    <a:pt x="66" y="285"/>
                  </a:cubicBezTo>
                  <a:cubicBezTo>
                    <a:pt x="110" y="336"/>
                    <a:pt x="168" y="380"/>
                    <a:pt x="241" y="402"/>
                  </a:cubicBezTo>
                  <a:cubicBezTo>
                    <a:pt x="292" y="431"/>
                    <a:pt x="336" y="438"/>
                    <a:pt x="372" y="453"/>
                  </a:cubicBezTo>
                  <a:lnTo>
                    <a:pt x="423" y="474"/>
                  </a:lnTo>
                  <a:lnTo>
                    <a:pt x="435" y="446"/>
                  </a:lnTo>
                  <a:lnTo>
                    <a:pt x="435" y="446"/>
                  </a:lnTo>
                  <a:cubicBezTo>
                    <a:pt x="436" y="448"/>
                    <a:pt x="437" y="450"/>
                    <a:pt x="438" y="453"/>
                  </a:cubicBezTo>
                  <a:lnTo>
                    <a:pt x="482" y="467"/>
                  </a:lnTo>
                  <a:cubicBezTo>
                    <a:pt x="482" y="460"/>
                    <a:pt x="489" y="453"/>
                    <a:pt x="489" y="445"/>
                  </a:cubicBezTo>
                  <a:cubicBezTo>
                    <a:pt x="496" y="431"/>
                    <a:pt x="496" y="416"/>
                    <a:pt x="496" y="394"/>
                  </a:cubicBezTo>
                  <a:cubicBezTo>
                    <a:pt x="489" y="343"/>
                    <a:pt x="474" y="299"/>
                    <a:pt x="453" y="256"/>
                  </a:cubicBezTo>
                  <a:cubicBezTo>
                    <a:pt x="431" y="183"/>
                    <a:pt x="387" y="117"/>
                    <a:pt x="329" y="73"/>
                  </a:cubicBezTo>
                  <a:cubicBezTo>
                    <a:pt x="299" y="37"/>
                    <a:pt x="256" y="15"/>
                    <a:pt x="212" y="8"/>
                  </a:cubicBezTo>
                  <a:cubicBezTo>
                    <a:pt x="195" y="3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0"/>
            <p:cNvSpPr/>
            <p:nvPr/>
          </p:nvSpPr>
          <p:spPr>
            <a:xfrm>
              <a:off x="-627577" y="1793228"/>
              <a:ext cx="74077" cy="118070"/>
            </a:xfrm>
            <a:custGeom>
              <a:avLst/>
              <a:gdLst/>
              <a:ahLst/>
              <a:cxnLst/>
              <a:rect l="l" t="t" r="r" b="b"/>
              <a:pathLst>
                <a:path w="431" h="687" extrusionOk="0">
                  <a:moveTo>
                    <a:pt x="256" y="88"/>
                  </a:moveTo>
                  <a:cubicBezTo>
                    <a:pt x="278" y="95"/>
                    <a:pt x="299" y="125"/>
                    <a:pt x="307" y="154"/>
                  </a:cubicBezTo>
                  <a:cubicBezTo>
                    <a:pt x="314" y="190"/>
                    <a:pt x="314" y="227"/>
                    <a:pt x="307" y="263"/>
                  </a:cubicBezTo>
                  <a:cubicBezTo>
                    <a:pt x="299" y="329"/>
                    <a:pt x="278" y="402"/>
                    <a:pt x="248" y="467"/>
                  </a:cubicBezTo>
                  <a:lnTo>
                    <a:pt x="205" y="548"/>
                  </a:lnTo>
                  <a:cubicBezTo>
                    <a:pt x="190" y="570"/>
                    <a:pt x="183" y="584"/>
                    <a:pt x="168" y="599"/>
                  </a:cubicBezTo>
                  <a:cubicBezTo>
                    <a:pt x="154" y="613"/>
                    <a:pt x="147" y="627"/>
                    <a:pt x="132" y="635"/>
                  </a:cubicBezTo>
                  <a:lnTo>
                    <a:pt x="132" y="635"/>
                  </a:lnTo>
                  <a:lnTo>
                    <a:pt x="95" y="591"/>
                  </a:lnTo>
                  <a:cubicBezTo>
                    <a:pt x="88" y="577"/>
                    <a:pt x="73" y="555"/>
                    <a:pt x="66" y="540"/>
                  </a:cubicBezTo>
                  <a:cubicBezTo>
                    <a:pt x="59" y="504"/>
                    <a:pt x="51" y="475"/>
                    <a:pt x="51" y="446"/>
                  </a:cubicBezTo>
                  <a:cubicBezTo>
                    <a:pt x="44" y="373"/>
                    <a:pt x="59" y="292"/>
                    <a:pt x="95" y="227"/>
                  </a:cubicBezTo>
                  <a:cubicBezTo>
                    <a:pt x="110" y="183"/>
                    <a:pt x="132" y="154"/>
                    <a:pt x="161" y="125"/>
                  </a:cubicBezTo>
                  <a:cubicBezTo>
                    <a:pt x="183" y="95"/>
                    <a:pt x="219" y="88"/>
                    <a:pt x="256" y="88"/>
                  </a:cubicBezTo>
                  <a:close/>
                  <a:moveTo>
                    <a:pt x="263" y="1"/>
                  </a:moveTo>
                  <a:cubicBezTo>
                    <a:pt x="205" y="1"/>
                    <a:pt x="146" y="30"/>
                    <a:pt x="110" y="73"/>
                  </a:cubicBezTo>
                  <a:cubicBezTo>
                    <a:pt x="73" y="110"/>
                    <a:pt x="51" y="154"/>
                    <a:pt x="37" y="205"/>
                  </a:cubicBezTo>
                  <a:cubicBezTo>
                    <a:pt x="8" y="285"/>
                    <a:pt x="0" y="365"/>
                    <a:pt x="8" y="453"/>
                  </a:cubicBezTo>
                  <a:cubicBezTo>
                    <a:pt x="8" y="482"/>
                    <a:pt x="15" y="519"/>
                    <a:pt x="22" y="548"/>
                  </a:cubicBezTo>
                  <a:cubicBezTo>
                    <a:pt x="30" y="577"/>
                    <a:pt x="44" y="599"/>
                    <a:pt x="59" y="621"/>
                  </a:cubicBezTo>
                  <a:lnTo>
                    <a:pt x="95" y="672"/>
                  </a:lnTo>
                  <a:lnTo>
                    <a:pt x="133" y="646"/>
                  </a:lnTo>
                  <a:lnTo>
                    <a:pt x="139" y="686"/>
                  </a:lnTo>
                  <a:lnTo>
                    <a:pt x="161" y="686"/>
                  </a:lnTo>
                  <a:cubicBezTo>
                    <a:pt x="183" y="679"/>
                    <a:pt x="197" y="672"/>
                    <a:pt x="212" y="664"/>
                  </a:cubicBezTo>
                  <a:cubicBezTo>
                    <a:pt x="241" y="643"/>
                    <a:pt x="263" y="628"/>
                    <a:pt x="278" y="606"/>
                  </a:cubicBezTo>
                  <a:cubicBezTo>
                    <a:pt x="299" y="577"/>
                    <a:pt x="321" y="555"/>
                    <a:pt x="336" y="526"/>
                  </a:cubicBezTo>
                  <a:cubicBezTo>
                    <a:pt x="387" y="453"/>
                    <a:pt x="416" y="365"/>
                    <a:pt x="423" y="278"/>
                  </a:cubicBezTo>
                  <a:cubicBezTo>
                    <a:pt x="431" y="227"/>
                    <a:pt x="423" y="168"/>
                    <a:pt x="409" y="117"/>
                  </a:cubicBezTo>
                  <a:cubicBezTo>
                    <a:pt x="387" y="59"/>
                    <a:pt x="329" y="15"/>
                    <a:pt x="263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0"/>
            <p:cNvSpPr/>
            <p:nvPr/>
          </p:nvSpPr>
          <p:spPr>
            <a:xfrm>
              <a:off x="-815602" y="1732043"/>
              <a:ext cx="90405" cy="87650"/>
            </a:xfrm>
            <a:custGeom>
              <a:avLst/>
              <a:gdLst/>
              <a:ahLst/>
              <a:cxnLst/>
              <a:rect l="l" t="t" r="r" b="b"/>
              <a:pathLst>
                <a:path w="526" h="510" extrusionOk="0">
                  <a:moveTo>
                    <a:pt x="149" y="1"/>
                  </a:moveTo>
                  <a:cubicBezTo>
                    <a:pt x="116" y="1"/>
                    <a:pt x="82" y="11"/>
                    <a:pt x="51" y="28"/>
                  </a:cubicBezTo>
                  <a:cubicBezTo>
                    <a:pt x="29" y="50"/>
                    <a:pt x="15" y="79"/>
                    <a:pt x="7" y="101"/>
                  </a:cubicBezTo>
                  <a:cubicBezTo>
                    <a:pt x="0" y="130"/>
                    <a:pt x="0" y="152"/>
                    <a:pt x="0" y="174"/>
                  </a:cubicBezTo>
                  <a:cubicBezTo>
                    <a:pt x="0" y="225"/>
                    <a:pt x="7" y="269"/>
                    <a:pt x="29" y="305"/>
                  </a:cubicBezTo>
                  <a:cubicBezTo>
                    <a:pt x="51" y="349"/>
                    <a:pt x="80" y="378"/>
                    <a:pt x="124" y="400"/>
                  </a:cubicBezTo>
                  <a:cubicBezTo>
                    <a:pt x="146" y="415"/>
                    <a:pt x="182" y="429"/>
                    <a:pt x="212" y="444"/>
                  </a:cubicBezTo>
                  <a:cubicBezTo>
                    <a:pt x="270" y="473"/>
                    <a:pt x="314" y="495"/>
                    <a:pt x="350" y="510"/>
                  </a:cubicBezTo>
                  <a:lnTo>
                    <a:pt x="423" y="510"/>
                  </a:lnTo>
                  <a:lnTo>
                    <a:pt x="409" y="459"/>
                  </a:lnTo>
                  <a:lnTo>
                    <a:pt x="365" y="459"/>
                  </a:lnTo>
                  <a:cubicBezTo>
                    <a:pt x="321" y="444"/>
                    <a:pt x="277" y="422"/>
                    <a:pt x="233" y="400"/>
                  </a:cubicBezTo>
                  <a:cubicBezTo>
                    <a:pt x="204" y="386"/>
                    <a:pt x="175" y="371"/>
                    <a:pt x="146" y="357"/>
                  </a:cubicBezTo>
                  <a:cubicBezTo>
                    <a:pt x="117" y="335"/>
                    <a:pt x="95" y="313"/>
                    <a:pt x="88" y="284"/>
                  </a:cubicBezTo>
                  <a:cubicBezTo>
                    <a:pt x="73" y="247"/>
                    <a:pt x="66" y="211"/>
                    <a:pt x="73" y="181"/>
                  </a:cubicBezTo>
                  <a:cubicBezTo>
                    <a:pt x="73" y="145"/>
                    <a:pt x="88" y="108"/>
                    <a:pt x="109" y="101"/>
                  </a:cubicBezTo>
                  <a:cubicBezTo>
                    <a:pt x="115" y="99"/>
                    <a:pt x="122" y="98"/>
                    <a:pt x="128" y="98"/>
                  </a:cubicBezTo>
                  <a:cubicBezTo>
                    <a:pt x="147" y="98"/>
                    <a:pt x="168" y="105"/>
                    <a:pt x="190" y="116"/>
                  </a:cubicBezTo>
                  <a:cubicBezTo>
                    <a:pt x="219" y="123"/>
                    <a:pt x="248" y="138"/>
                    <a:pt x="270" y="160"/>
                  </a:cubicBezTo>
                  <a:cubicBezTo>
                    <a:pt x="299" y="181"/>
                    <a:pt x="321" y="203"/>
                    <a:pt x="343" y="232"/>
                  </a:cubicBezTo>
                  <a:cubicBezTo>
                    <a:pt x="350" y="247"/>
                    <a:pt x="357" y="254"/>
                    <a:pt x="372" y="269"/>
                  </a:cubicBezTo>
                  <a:lnTo>
                    <a:pt x="394" y="305"/>
                  </a:lnTo>
                  <a:cubicBezTo>
                    <a:pt x="416" y="342"/>
                    <a:pt x="430" y="378"/>
                    <a:pt x="438" y="422"/>
                  </a:cubicBezTo>
                  <a:cubicBezTo>
                    <a:pt x="438" y="437"/>
                    <a:pt x="438" y="451"/>
                    <a:pt x="438" y="466"/>
                  </a:cubicBezTo>
                  <a:lnTo>
                    <a:pt x="482" y="488"/>
                  </a:lnTo>
                  <a:lnTo>
                    <a:pt x="496" y="473"/>
                  </a:lnTo>
                  <a:cubicBezTo>
                    <a:pt x="503" y="459"/>
                    <a:pt x="511" y="444"/>
                    <a:pt x="511" y="422"/>
                  </a:cubicBezTo>
                  <a:cubicBezTo>
                    <a:pt x="525" y="364"/>
                    <a:pt x="518" y="305"/>
                    <a:pt x="489" y="254"/>
                  </a:cubicBezTo>
                  <a:cubicBezTo>
                    <a:pt x="482" y="232"/>
                    <a:pt x="474" y="218"/>
                    <a:pt x="467" y="203"/>
                  </a:cubicBezTo>
                  <a:cubicBezTo>
                    <a:pt x="452" y="189"/>
                    <a:pt x="445" y="174"/>
                    <a:pt x="430" y="160"/>
                  </a:cubicBezTo>
                  <a:cubicBezTo>
                    <a:pt x="401" y="123"/>
                    <a:pt x="372" y="94"/>
                    <a:pt x="343" y="72"/>
                  </a:cubicBezTo>
                  <a:cubicBezTo>
                    <a:pt x="299" y="43"/>
                    <a:pt x="255" y="21"/>
                    <a:pt x="212" y="14"/>
                  </a:cubicBezTo>
                  <a:cubicBezTo>
                    <a:pt x="191" y="5"/>
                    <a:pt x="170" y="1"/>
                    <a:pt x="14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0"/>
            <p:cNvSpPr/>
            <p:nvPr/>
          </p:nvSpPr>
          <p:spPr>
            <a:xfrm>
              <a:off x="-701653" y="1607439"/>
              <a:ext cx="74249" cy="109476"/>
            </a:xfrm>
            <a:custGeom>
              <a:avLst/>
              <a:gdLst/>
              <a:ahLst/>
              <a:cxnLst/>
              <a:rect l="l" t="t" r="r" b="b"/>
              <a:pathLst>
                <a:path w="432" h="637" extrusionOk="0">
                  <a:moveTo>
                    <a:pt x="227" y="0"/>
                  </a:moveTo>
                  <a:cubicBezTo>
                    <a:pt x="178" y="0"/>
                    <a:pt x="135" y="22"/>
                    <a:pt x="103" y="60"/>
                  </a:cubicBezTo>
                  <a:cubicBezTo>
                    <a:pt x="67" y="97"/>
                    <a:pt x="45" y="133"/>
                    <a:pt x="30" y="184"/>
                  </a:cubicBezTo>
                  <a:cubicBezTo>
                    <a:pt x="1" y="315"/>
                    <a:pt x="23" y="447"/>
                    <a:pt x="96" y="564"/>
                  </a:cubicBezTo>
                  <a:cubicBezTo>
                    <a:pt x="103" y="578"/>
                    <a:pt x="118" y="600"/>
                    <a:pt x="132" y="615"/>
                  </a:cubicBezTo>
                  <a:lnTo>
                    <a:pt x="169" y="585"/>
                  </a:lnTo>
                  <a:cubicBezTo>
                    <a:pt x="154" y="578"/>
                    <a:pt x="140" y="564"/>
                    <a:pt x="132" y="542"/>
                  </a:cubicBezTo>
                  <a:cubicBezTo>
                    <a:pt x="103" y="505"/>
                    <a:pt x="81" y="454"/>
                    <a:pt x="74" y="410"/>
                  </a:cubicBezTo>
                  <a:cubicBezTo>
                    <a:pt x="59" y="345"/>
                    <a:pt x="59" y="272"/>
                    <a:pt x="88" y="206"/>
                  </a:cubicBezTo>
                  <a:cubicBezTo>
                    <a:pt x="96" y="170"/>
                    <a:pt x="118" y="140"/>
                    <a:pt x="147" y="111"/>
                  </a:cubicBezTo>
                  <a:cubicBezTo>
                    <a:pt x="163" y="95"/>
                    <a:pt x="188" y="87"/>
                    <a:pt x="211" y="87"/>
                  </a:cubicBezTo>
                  <a:cubicBezTo>
                    <a:pt x="219" y="87"/>
                    <a:pt x="227" y="87"/>
                    <a:pt x="234" y="89"/>
                  </a:cubicBezTo>
                  <a:cubicBezTo>
                    <a:pt x="264" y="97"/>
                    <a:pt x="285" y="119"/>
                    <a:pt x="300" y="148"/>
                  </a:cubicBezTo>
                  <a:cubicBezTo>
                    <a:pt x="315" y="177"/>
                    <a:pt x="322" y="206"/>
                    <a:pt x="322" y="235"/>
                  </a:cubicBezTo>
                  <a:cubicBezTo>
                    <a:pt x="315" y="272"/>
                    <a:pt x="315" y="301"/>
                    <a:pt x="300" y="337"/>
                  </a:cubicBezTo>
                  <a:cubicBezTo>
                    <a:pt x="293" y="367"/>
                    <a:pt x="278" y="396"/>
                    <a:pt x="271" y="425"/>
                  </a:cubicBezTo>
                  <a:cubicBezTo>
                    <a:pt x="256" y="469"/>
                    <a:pt x="234" y="512"/>
                    <a:pt x="205" y="549"/>
                  </a:cubicBezTo>
                  <a:cubicBezTo>
                    <a:pt x="198" y="564"/>
                    <a:pt x="191" y="578"/>
                    <a:pt x="176" y="585"/>
                  </a:cubicBezTo>
                  <a:lnTo>
                    <a:pt x="198" y="636"/>
                  </a:lnTo>
                  <a:lnTo>
                    <a:pt x="212" y="629"/>
                  </a:lnTo>
                  <a:cubicBezTo>
                    <a:pt x="227" y="622"/>
                    <a:pt x="242" y="615"/>
                    <a:pt x="256" y="607"/>
                  </a:cubicBezTo>
                  <a:cubicBezTo>
                    <a:pt x="307" y="571"/>
                    <a:pt x="344" y="527"/>
                    <a:pt x="373" y="469"/>
                  </a:cubicBezTo>
                  <a:cubicBezTo>
                    <a:pt x="388" y="440"/>
                    <a:pt x="402" y="403"/>
                    <a:pt x="409" y="367"/>
                  </a:cubicBezTo>
                  <a:cubicBezTo>
                    <a:pt x="424" y="323"/>
                    <a:pt x="431" y="279"/>
                    <a:pt x="431" y="235"/>
                  </a:cubicBezTo>
                  <a:cubicBezTo>
                    <a:pt x="431" y="184"/>
                    <a:pt x="417" y="133"/>
                    <a:pt x="388" y="89"/>
                  </a:cubicBezTo>
                  <a:cubicBezTo>
                    <a:pt x="358" y="38"/>
                    <a:pt x="307" y="9"/>
                    <a:pt x="249" y="2"/>
                  </a:cubicBezTo>
                  <a:cubicBezTo>
                    <a:pt x="242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0"/>
            <p:cNvSpPr/>
            <p:nvPr/>
          </p:nvSpPr>
          <p:spPr>
            <a:xfrm>
              <a:off x="-835711" y="1555019"/>
              <a:ext cx="82843" cy="102946"/>
            </a:xfrm>
            <a:custGeom>
              <a:avLst/>
              <a:gdLst/>
              <a:ahLst/>
              <a:cxnLst/>
              <a:rect l="l" t="t" r="r" b="b"/>
              <a:pathLst>
                <a:path w="482" h="599" extrusionOk="0">
                  <a:moveTo>
                    <a:pt x="132" y="88"/>
                  </a:moveTo>
                  <a:cubicBezTo>
                    <a:pt x="146" y="95"/>
                    <a:pt x="161" y="103"/>
                    <a:pt x="183" y="110"/>
                  </a:cubicBezTo>
                  <a:cubicBezTo>
                    <a:pt x="197" y="124"/>
                    <a:pt x="212" y="132"/>
                    <a:pt x="226" y="146"/>
                  </a:cubicBezTo>
                  <a:cubicBezTo>
                    <a:pt x="256" y="168"/>
                    <a:pt x="285" y="197"/>
                    <a:pt x="307" y="234"/>
                  </a:cubicBezTo>
                  <a:cubicBezTo>
                    <a:pt x="343" y="285"/>
                    <a:pt x="358" y="351"/>
                    <a:pt x="365" y="424"/>
                  </a:cubicBezTo>
                  <a:cubicBezTo>
                    <a:pt x="365" y="445"/>
                    <a:pt x="365" y="467"/>
                    <a:pt x="358" y="489"/>
                  </a:cubicBezTo>
                  <a:cubicBezTo>
                    <a:pt x="350" y="504"/>
                    <a:pt x="343" y="518"/>
                    <a:pt x="336" y="526"/>
                  </a:cubicBezTo>
                  <a:cubicBezTo>
                    <a:pt x="321" y="533"/>
                    <a:pt x="314" y="533"/>
                    <a:pt x="299" y="533"/>
                  </a:cubicBezTo>
                  <a:lnTo>
                    <a:pt x="292" y="542"/>
                  </a:lnTo>
                  <a:lnTo>
                    <a:pt x="292" y="542"/>
                  </a:lnTo>
                  <a:cubicBezTo>
                    <a:pt x="287" y="541"/>
                    <a:pt x="282" y="540"/>
                    <a:pt x="278" y="540"/>
                  </a:cubicBezTo>
                  <a:cubicBezTo>
                    <a:pt x="153" y="504"/>
                    <a:pt x="66" y="394"/>
                    <a:pt x="59" y="263"/>
                  </a:cubicBezTo>
                  <a:cubicBezTo>
                    <a:pt x="59" y="227"/>
                    <a:pt x="66" y="183"/>
                    <a:pt x="73" y="146"/>
                  </a:cubicBezTo>
                  <a:cubicBezTo>
                    <a:pt x="81" y="132"/>
                    <a:pt x="95" y="110"/>
                    <a:pt x="102" y="103"/>
                  </a:cubicBezTo>
                  <a:cubicBezTo>
                    <a:pt x="110" y="95"/>
                    <a:pt x="117" y="88"/>
                    <a:pt x="132" y="88"/>
                  </a:cubicBezTo>
                  <a:close/>
                  <a:moveTo>
                    <a:pt x="139" y="0"/>
                  </a:moveTo>
                  <a:cubicBezTo>
                    <a:pt x="102" y="0"/>
                    <a:pt x="66" y="22"/>
                    <a:pt x="44" y="51"/>
                  </a:cubicBezTo>
                  <a:cubicBezTo>
                    <a:pt x="29" y="73"/>
                    <a:pt x="15" y="95"/>
                    <a:pt x="15" y="124"/>
                  </a:cubicBezTo>
                  <a:cubicBezTo>
                    <a:pt x="0" y="175"/>
                    <a:pt x="0" y="219"/>
                    <a:pt x="8" y="270"/>
                  </a:cubicBezTo>
                  <a:cubicBezTo>
                    <a:pt x="22" y="416"/>
                    <a:pt x="124" y="540"/>
                    <a:pt x="270" y="584"/>
                  </a:cubicBezTo>
                  <a:cubicBezTo>
                    <a:pt x="279" y="588"/>
                    <a:pt x="290" y="590"/>
                    <a:pt x="301" y="592"/>
                  </a:cubicBezTo>
                  <a:lnTo>
                    <a:pt x="301" y="592"/>
                  </a:lnTo>
                  <a:cubicBezTo>
                    <a:pt x="306" y="594"/>
                    <a:pt x="311" y="596"/>
                    <a:pt x="317" y="597"/>
                  </a:cubicBezTo>
                  <a:lnTo>
                    <a:pt x="317" y="597"/>
                  </a:lnTo>
                  <a:cubicBezTo>
                    <a:pt x="318" y="597"/>
                    <a:pt x="320" y="598"/>
                    <a:pt x="321" y="599"/>
                  </a:cubicBezTo>
                  <a:lnTo>
                    <a:pt x="336" y="599"/>
                  </a:lnTo>
                  <a:lnTo>
                    <a:pt x="336" y="598"/>
                  </a:lnTo>
                  <a:lnTo>
                    <a:pt x="336" y="598"/>
                  </a:lnTo>
                  <a:cubicBezTo>
                    <a:pt x="341" y="599"/>
                    <a:pt x="346" y="599"/>
                    <a:pt x="350" y="599"/>
                  </a:cubicBezTo>
                  <a:cubicBezTo>
                    <a:pt x="387" y="591"/>
                    <a:pt x="423" y="569"/>
                    <a:pt x="438" y="540"/>
                  </a:cubicBezTo>
                  <a:cubicBezTo>
                    <a:pt x="460" y="504"/>
                    <a:pt x="474" y="460"/>
                    <a:pt x="474" y="424"/>
                  </a:cubicBezTo>
                  <a:cubicBezTo>
                    <a:pt x="482" y="329"/>
                    <a:pt x="453" y="241"/>
                    <a:pt x="394" y="168"/>
                  </a:cubicBezTo>
                  <a:cubicBezTo>
                    <a:pt x="365" y="124"/>
                    <a:pt x="329" y="88"/>
                    <a:pt x="285" y="59"/>
                  </a:cubicBezTo>
                  <a:cubicBezTo>
                    <a:pt x="263" y="44"/>
                    <a:pt x="241" y="30"/>
                    <a:pt x="219" y="22"/>
                  </a:cubicBezTo>
                  <a:cubicBezTo>
                    <a:pt x="190" y="8"/>
                    <a:pt x="161" y="8"/>
                    <a:pt x="13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0"/>
            <p:cNvSpPr/>
            <p:nvPr/>
          </p:nvSpPr>
          <p:spPr>
            <a:xfrm>
              <a:off x="-697872" y="2145556"/>
              <a:ext cx="110170" cy="202282"/>
            </a:xfrm>
            <a:custGeom>
              <a:avLst/>
              <a:gdLst/>
              <a:ahLst/>
              <a:cxnLst/>
              <a:rect l="l" t="t" r="r" b="b"/>
              <a:pathLst>
                <a:path w="641" h="1177" extrusionOk="0">
                  <a:moveTo>
                    <a:pt x="23" y="1"/>
                  </a:moveTo>
                  <a:cubicBezTo>
                    <a:pt x="8" y="8"/>
                    <a:pt x="1" y="22"/>
                    <a:pt x="8" y="37"/>
                  </a:cubicBezTo>
                  <a:cubicBezTo>
                    <a:pt x="15" y="52"/>
                    <a:pt x="23" y="66"/>
                    <a:pt x="30" y="88"/>
                  </a:cubicBezTo>
                  <a:cubicBezTo>
                    <a:pt x="45" y="117"/>
                    <a:pt x="74" y="161"/>
                    <a:pt x="103" y="205"/>
                  </a:cubicBezTo>
                  <a:cubicBezTo>
                    <a:pt x="169" y="307"/>
                    <a:pt x="263" y="438"/>
                    <a:pt x="344" y="570"/>
                  </a:cubicBezTo>
                  <a:cubicBezTo>
                    <a:pt x="387" y="635"/>
                    <a:pt x="424" y="708"/>
                    <a:pt x="460" y="781"/>
                  </a:cubicBezTo>
                  <a:cubicBezTo>
                    <a:pt x="490" y="840"/>
                    <a:pt x="511" y="905"/>
                    <a:pt x="533" y="971"/>
                  </a:cubicBezTo>
                  <a:cubicBezTo>
                    <a:pt x="555" y="1022"/>
                    <a:pt x="570" y="1073"/>
                    <a:pt x="577" y="1109"/>
                  </a:cubicBezTo>
                  <a:lnTo>
                    <a:pt x="584" y="1161"/>
                  </a:lnTo>
                  <a:cubicBezTo>
                    <a:pt x="587" y="1172"/>
                    <a:pt x="596" y="1176"/>
                    <a:pt x="606" y="1176"/>
                  </a:cubicBezTo>
                  <a:cubicBezTo>
                    <a:pt x="622" y="1176"/>
                    <a:pt x="640" y="1164"/>
                    <a:pt x="636" y="1146"/>
                  </a:cubicBezTo>
                  <a:cubicBezTo>
                    <a:pt x="636" y="1146"/>
                    <a:pt x="614" y="1066"/>
                    <a:pt x="577" y="949"/>
                  </a:cubicBezTo>
                  <a:cubicBezTo>
                    <a:pt x="533" y="803"/>
                    <a:pt x="482" y="664"/>
                    <a:pt x="431" y="526"/>
                  </a:cubicBezTo>
                  <a:cubicBezTo>
                    <a:pt x="395" y="453"/>
                    <a:pt x="358" y="380"/>
                    <a:pt x="322" y="314"/>
                  </a:cubicBezTo>
                  <a:cubicBezTo>
                    <a:pt x="285" y="249"/>
                    <a:pt x="242" y="198"/>
                    <a:pt x="198" y="139"/>
                  </a:cubicBezTo>
                  <a:cubicBezTo>
                    <a:pt x="154" y="88"/>
                    <a:pt x="103" y="37"/>
                    <a:pt x="45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0"/>
            <p:cNvSpPr/>
            <p:nvPr/>
          </p:nvSpPr>
          <p:spPr>
            <a:xfrm>
              <a:off x="-601281" y="2051888"/>
              <a:ext cx="66687" cy="229265"/>
            </a:xfrm>
            <a:custGeom>
              <a:avLst/>
              <a:gdLst/>
              <a:ahLst/>
              <a:cxnLst/>
              <a:rect l="l" t="t" r="r" b="b"/>
              <a:pathLst>
                <a:path w="388" h="1334" extrusionOk="0">
                  <a:moveTo>
                    <a:pt x="359" y="0"/>
                  </a:moveTo>
                  <a:cubicBezTo>
                    <a:pt x="353" y="0"/>
                    <a:pt x="347" y="2"/>
                    <a:pt x="343" y="6"/>
                  </a:cubicBezTo>
                  <a:cubicBezTo>
                    <a:pt x="300" y="64"/>
                    <a:pt x="263" y="122"/>
                    <a:pt x="234" y="188"/>
                  </a:cubicBezTo>
                  <a:cubicBezTo>
                    <a:pt x="176" y="334"/>
                    <a:pt x="132" y="480"/>
                    <a:pt x="103" y="633"/>
                  </a:cubicBezTo>
                  <a:cubicBezTo>
                    <a:pt x="74" y="794"/>
                    <a:pt x="52" y="969"/>
                    <a:pt x="30" y="1093"/>
                  </a:cubicBezTo>
                  <a:cubicBezTo>
                    <a:pt x="15" y="1209"/>
                    <a:pt x="8" y="1297"/>
                    <a:pt x="8" y="1297"/>
                  </a:cubicBezTo>
                  <a:lnTo>
                    <a:pt x="8" y="1304"/>
                  </a:lnTo>
                  <a:cubicBezTo>
                    <a:pt x="1" y="1319"/>
                    <a:pt x="15" y="1333"/>
                    <a:pt x="30" y="1333"/>
                  </a:cubicBezTo>
                  <a:cubicBezTo>
                    <a:pt x="44" y="1333"/>
                    <a:pt x="52" y="1326"/>
                    <a:pt x="52" y="1312"/>
                  </a:cubicBezTo>
                  <a:cubicBezTo>
                    <a:pt x="52" y="1312"/>
                    <a:pt x="59" y="1224"/>
                    <a:pt x="81" y="1100"/>
                  </a:cubicBezTo>
                  <a:cubicBezTo>
                    <a:pt x="103" y="954"/>
                    <a:pt x="139" y="801"/>
                    <a:pt x="190" y="662"/>
                  </a:cubicBezTo>
                  <a:cubicBezTo>
                    <a:pt x="249" y="502"/>
                    <a:pt x="300" y="349"/>
                    <a:pt x="336" y="232"/>
                  </a:cubicBezTo>
                  <a:cubicBezTo>
                    <a:pt x="358" y="166"/>
                    <a:pt x="380" y="101"/>
                    <a:pt x="387" y="28"/>
                  </a:cubicBezTo>
                  <a:cubicBezTo>
                    <a:pt x="387" y="20"/>
                    <a:pt x="387" y="13"/>
                    <a:pt x="380" y="6"/>
                  </a:cubicBezTo>
                  <a:cubicBezTo>
                    <a:pt x="373" y="2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0"/>
            <p:cNvSpPr/>
            <p:nvPr/>
          </p:nvSpPr>
          <p:spPr>
            <a:xfrm>
              <a:off x="-724168" y="1972829"/>
              <a:ext cx="115498" cy="139552"/>
            </a:xfrm>
            <a:custGeom>
              <a:avLst/>
              <a:gdLst/>
              <a:ahLst/>
              <a:cxnLst/>
              <a:rect l="l" t="t" r="r" b="b"/>
              <a:pathLst>
                <a:path w="672" h="812" extrusionOk="0">
                  <a:moveTo>
                    <a:pt x="26" y="1"/>
                  </a:moveTo>
                  <a:cubicBezTo>
                    <a:pt x="22" y="1"/>
                    <a:pt x="19" y="2"/>
                    <a:pt x="15" y="6"/>
                  </a:cubicBezTo>
                  <a:cubicBezTo>
                    <a:pt x="8" y="13"/>
                    <a:pt x="1" y="28"/>
                    <a:pt x="8" y="43"/>
                  </a:cubicBezTo>
                  <a:cubicBezTo>
                    <a:pt x="8" y="43"/>
                    <a:pt x="22" y="57"/>
                    <a:pt x="37" y="72"/>
                  </a:cubicBezTo>
                  <a:cubicBezTo>
                    <a:pt x="59" y="94"/>
                    <a:pt x="81" y="123"/>
                    <a:pt x="117" y="152"/>
                  </a:cubicBezTo>
                  <a:cubicBezTo>
                    <a:pt x="176" y="218"/>
                    <a:pt x="278" y="291"/>
                    <a:pt x="358" y="378"/>
                  </a:cubicBezTo>
                  <a:cubicBezTo>
                    <a:pt x="402" y="422"/>
                    <a:pt x="446" y="466"/>
                    <a:pt x="475" y="517"/>
                  </a:cubicBezTo>
                  <a:cubicBezTo>
                    <a:pt x="511" y="561"/>
                    <a:pt x="533" y="604"/>
                    <a:pt x="562" y="648"/>
                  </a:cubicBezTo>
                  <a:cubicBezTo>
                    <a:pt x="577" y="685"/>
                    <a:pt x="592" y="714"/>
                    <a:pt x="606" y="750"/>
                  </a:cubicBezTo>
                  <a:lnTo>
                    <a:pt x="621" y="794"/>
                  </a:lnTo>
                  <a:cubicBezTo>
                    <a:pt x="626" y="805"/>
                    <a:pt x="635" y="811"/>
                    <a:pt x="646" y="811"/>
                  </a:cubicBezTo>
                  <a:cubicBezTo>
                    <a:pt x="649" y="811"/>
                    <a:pt x="653" y="811"/>
                    <a:pt x="657" y="809"/>
                  </a:cubicBezTo>
                  <a:cubicBezTo>
                    <a:pt x="664" y="809"/>
                    <a:pt x="672" y="794"/>
                    <a:pt x="664" y="779"/>
                  </a:cubicBezTo>
                  <a:cubicBezTo>
                    <a:pt x="664" y="779"/>
                    <a:pt x="643" y="728"/>
                    <a:pt x="599" y="633"/>
                  </a:cubicBezTo>
                  <a:cubicBezTo>
                    <a:pt x="555" y="531"/>
                    <a:pt x="497" y="429"/>
                    <a:pt x="431" y="327"/>
                  </a:cubicBezTo>
                  <a:cubicBezTo>
                    <a:pt x="395" y="276"/>
                    <a:pt x="358" y="225"/>
                    <a:pt x="314" y="181"/>
                  </a:cubicBezTo>
                  <a:cubicBezTo>
                    <a:pt x="271" y="137"/>
                    <a:pt x="234" y="101"/>
                    <a:pt x="183" y="72"/>
                  </a:cubicBezTo>
                  <a:cubicBezTo>
                    <a:pt x="139" y="43"/>
                    <a:pt x="88" y="13"/>
                    <a:pt x="37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0"/>
            <p:cNvSpPr/>
            <p:nvPr/>
          </p:nvSpPr>
          <p:spPr>
            <a:xfrm>
              <a:off x="-627577" y="1885349"/>
              <a:ext cx="32828" cy="177706"/>
            </a:xfrm>
            <a:custGeom>
              <a:avLst/>
              <a:gdLst/>
              <a:ahLst/>
              <a:cxnLst/>
              <a:rect l="l" t="t" r="r" b="b"/>
              <a:pathLst>
                <a:path w="191" h="1034" extrusionOk="0">
                  <a:moveTo>
                    <a:pt x="169" y="1"/>
                  </a:moveTo>
                  <a:cubicBezTo>
                    <a:pt x="163" y="1"/>
                    <a:pt x="157" y="4"/>
                    <a:pt x="154" y="12"/>
                  </a:cubicBezTo>
                  <a:cubicBezTo>
                    <a:pt x="117" y="48"/>
                    <a:pt x="88" y="99"/>
                    <a:pt x="66" y="150"/>
                  </a:cubicBezTo>
                  <a:cubicBezTo>
                    <a:pt x="30" y="260"/>
                    <a:pt x="8" y="384"/>
                    <a:pt x="8" y="500"/>
                  </a:cubicBezTo>
                  <a:cubicBezTo>
                    <a:pt x="8" y="632"/>
                    <a:pt x="8" y="756"/>
                    <a:pt x="8" y="851"/>
                  </a:cubicBezTo>
                  <a:cubicBezTo>
                    <a:pt x="15" y="946"/>
                    <a:pt x="8" y="1011"/>
                    <a:pt x="8" y="1011"/>
                  </a:cubicBezTo>
                  <a:lnTo>
                    <a:pt x="0" y="1011"/>
                  </a:lnTo>
                  <a:cubicBezTo>
                    <a:pt x="8" y="1026"/>
                    <a:pt x="15" y="1033"/>
                    <a:pt x="30" y="1033"/>
                  </a:cubicBezTo>
                  <a:cubicBezTo>
                    <a:pt x="44" y="1033"/>
                    <a:pt x="59" y="1026"/>
                    <a:pt x="59" y="1011"/>
                  </a:cubicBezTo>
                  <a:lnTo>
                    <a:pt x="59" y="851"/>
                  </a:lnTo>
                  <a:cubicBezTo>
                    <a:pt x="59" y="734"/>
                    <a:pt x="73" y="625"/>
                    <a:pt x="95" y="508"/>
                  </a:cubicBezTo>
                  <a:cubicBezTo>
                    <a:pt x="117" y="391"/>
                    <a:pt x="146" y="274"/>
                    <a:pt x="168" y="179"/>
                  </a:cubicBezTo>
                  <a:cubicBezTo>
                    <a:pt x="175" y="136"/>
                    <a:pt x="190" y="99"/>
                    <a:pt x="190" y="70"/>
                  </a:cubicBezTo>
                  <a:cubicBezTo>
                    <a:pt x="190" y="55"/>
                    <a:pt x="190" y="41"/>
                    <a:pt x="190" y="26"/>
                  </a:cubicBezTo>
                  <a:cubicBezTo>
                    <a:pt x="190" y="19"/>
                    <a:pt x="190" y="12"/>
                    <a:pt x="190" y="12"/>
                  </a:cubicBezTo>
                  <a:cubicBezTo>
                    <a:pt x="183" y="4"/>
                    <a:pt x="175" y="1"/>
                    <a:pt x="169" y="1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0"/>
            <p:cNvSpPr/>
            <p:nvPr/>
          </p:nvSpPr>
          <p:spPr>
            <a:xfrm>
              <a:off x="-774354" y="1787040"/>
              <a:ext cx="133201" cy="152270"/>
            </a:xfrm>
            <a:custGeom>
              <a:avLst/>
              <a:gdLst/>
              <a:ahLst/>
              <a:cxnLst/>
              <a:rect l="l" t="t" r="r" b="b"/>
              <a:pathLst>
                <a:path w="775" h="886" extrusionOk="0">
                  <a:moveTo>
                    <a:pt x="15" y="0"/>
                  </a:moveTo>
                  <a:cubicBezTo>
                    <a:pt x="1" y="7"/>
                    <a:pt x="1" y="29"/>
                    <a:pt x="8" y="37"/>
                  </a:cubicBezTo>
                  <a:cubicBezTo>
                    <a:pt x="37" y="88"/>
                    <a:pt x="74" y="131"/>
                    <a:pt x="117" y="175"/>
                  </a:cubicBezTo>
                  <a:cubicBezTo>
                    <a:pt x="190" y="248"/>
                    <a:pt x="293" y="343"/>
                    <a:pt x="387" y="430"/>
                  </a:cubicBezTo>
                  <a:cubicBezTo>
                    <a:pt x="482" y="518"/>
                    <a:pt x="563" y="613"/>
                    <a:pt x="635" y="722"/>
                  </a:cubicBezTo>
                  <a:cubicBezTo>
                    <a:pt x="657" y="751"/>
                    <a:pt x="679" y="788"/>
                    <a:pt x="701" y="824"/>
                  </a:cubicBezTo>
                  <a:lnTo>
                    <a:pt x="723" y="868"/>
                  </a:lnTo>
                  <a:cubicBezTo>
                    <a:pt x="728" y="879"/>
                    <a:pt x="738" y="886"/>
                    <a:pt x="748" y="886"/>
                  </a:cubicBezTo>
                  <a:cubicBezTo>
                    <a:pt x="752" y="886"/>
                    <a:pt x="756" y="885"/>
                    <a:pt x="760" y="883"/>
                  </a:cubicBezTo>
                  <a:cubicBezTo>
                    <a:pt x="767" y="876"/>
                    <a:pt x="774" y="861"/>
                    <a:pt x="767" y="846"/>
                  </a:cubicBezTo>
                  <a:cubicBezTo>
                    <a:pt x="767" y="846"/>
                    <a:pt x="730" y="788"/>
                    <a:pt x="679" y="693"/>
                  </a:cubicBezTo>
                  <a:cubicBezTo>
                    <a:pt x="650" y="649"/>
                    <a:pt x="614" y="598"/>
                    <a:pt x="577" y="547"/>
                  </a:cubicBezTo>
                  <a:cubicBezTo>
                    <a:pt x="541" y="489"/>
                    <a:pt x="497" y="438"/>
                    <a:pt x="453" y="379"/>
                  </a:cubicBezTo>
                  <a:cubicBezTo>
                    <a:pt x="380" y="270"/>
                    <a:pt x="293" y="175"/>
                    <a:pt x="190" y="95"/>
                  </a:cubicBezTo>
                  <a:cubicBezTo>
                    <a:pt x="147" y="58"/>
                    <a:pt x="96" y="22"/>
                    <a:pt x="37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0"/>
            <p:cNvSpPr/>
            <p:nvPr/>
          </p:nvSpPr>
          <p:spPr>
            <a:xfrm>
              <a:off x="-689106" y="1686154"/>
              <a:ext cx="29046" cy="156223"/>
            </a:xfrm>
            <a:custGeom>
              <a:avLst/>
              <a:gdLst/>
              <a:ahLst/>
              <a:cxnLst/>
              <a:rect l="l" t="t" r="r" b="b"/>
              <a:pathLst>
                <a:path w="169" h="909" extrusionOk="0">
                  <a:moveTo>
                    <a:pt x="141" y="0"/>
                  </a:moveTo>
                  <a:cubicBezTo>
                    <a:pt x="131" y="0"/>
                    <a:pt x="121" y="6"/>
                    <a:pt x="110" y="11"/>
                  </a:cubicBezTo>
                  <a:cubicBezTo>
                    <a:pt x="81" y="54"/>
                    <a:pt x="67" y="98"/>
                    <a:pt x="52" y="142"/>
                  </a:cubicBezTo>
                  <a:cubicBezTo>
                    <a:pt x="23" y="237"/>
                    <a:pt x="15" y="339"/>
                    <a:pt x="15" y="441"/>
                  </a:cubicBezTo>
                  <a:lnTo>
                    <a:pt x="15" y="748"/>
                  </a:lnTo>
                  <a:cubicBezTo>
                    <a:pt x="23" y="791"/>
                    <a:pt x="15" y="842"/>
                    <a:pt x="1" y="886"/>
                  </a:cubicBezTo>
                  <a:lnTo>
                    <a:pt x="23" y="886"/>
                  </a:lnTo>
                  <a:cubicBezTo>
                    <a:pt x="23" y="901"/>
                    <a:pt x="52" y="908"/>
                    <a:pt x="67" y="908"/>
                  </a:cubicBezTo>
                  <a:cubicBezTo>
                    <a:pt x="81" y="908"/>
                    <a:pt x="88" y="893"/>
                    <a:pt x="88" y="879"/>
                  </a:cubicBezTo>
                  <a:cubicBezTo>
                    <a:pt x="81" y="835"/>
                    <a:pt x="81" y="791"/>
                    <a:pt x="81" y="748"/>
                  </a:cubicBezTo>
                  <a:cubicBezTo>
                    <a:pt x="81" y="645"/>
                    <a:pt x="96" y="551"/>
                    <a:pt x="110" y="448"/>
                  </a:cubicBezTo>
                  <a:cubicBezTo>
                    <a:pt x="132" y="354"/>
                    <a:pt x="154" y="259"/>
                    <a:pt x="161" y="164"/>
                  </a:cubicBezTo>
                  <a:cubicBezTo>
                    <a:pt x="169" y="113"/>
                    <a:pt x="169" y="69"/>
                    <a:pt x="161" y="25"/>
                  </a:cubicBezTo>
                  <a:cubicBezTo>
                    <a:pt x="161" y="18"/>
                    <a:pt x="154" y="11"/>
                    <a:pt x="154" y="3"/>
                  </a:cubicBezTo>
                  <a:cubicBezTo>
                    <a:pt x="150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FCBC6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tects Daughter"/>
              <a:buNone/>
              <a:defRPr sz="35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Google Shape;4560;p33"/>
          <p:cNvSpPr txBox="1">
            <a:spLocks noGrp="1"/>
          </p:cNvSpPr>
          <p:nvPr>
            <p:ph type="ctrTitle"/>
          </p:nvPr>
        </p:nvSpPr>
        <p:spPr>
          <a:xfrm>
            <a:off x="2447111" y="638100"/>
            <a:ext cx="6696889" cy="31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3"/>
                </a:solidFill>
                <a:latin typeface="+mn-lt"/>
              </a:rPr>
              <a:t>UNIT </a:t>
            </a:r>
            <a:r>
              <a:rPr lang="vi-VN" sz="6000" dirty="0" smtClean="0">
                <a:solidFill>
                  <a:schemeClr val="accent3"/>
                </a:solidFill>
                <a:latin typeface="+mn-lt"/>
              </a:rPr>
              <a:t>1</a:t>
            </a:r>
            <a:r>
              <a:rPr lang="en-US" sz="6000" dirty="0" smtClean="0">
                <a:solidFill>
                  <a:schemeClr val="accent3"/>
                </a:solidFill>
                <a:latin typeface="+mn-lt"/>
              </a:rPr>
              <a:t>4</a:t>
            </a:r>
            <a:r>
              <a:rPr lang="vi-VN" sz="60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vi-VN" sz="6000" dirty="0">
                <a:solidFill>
                  <a:schemeClr val="accent3"/>
                </a:solidFill>
                <a:latin typeface="+mn-lt"/>
              </a:rPr>
              <a:t/>
            </a:r>
            <a:br>
              <a:rPr lang="vi-VN" sz="6000" dirty="0">
                <a:solidFill>
                  <a:schemeClr val="accent3"/>
                </a:solidFill>
                <a:latin typeface="+mn-lt"/>
              </a:rPr>
            </a:br>
            <a:r>
              <a:rPr lang="vi-VN" sz="4000" dirty="0" smtClean="0">
                <a:solidFill>
                  <a:schemeClr val="accent5"/>
                </a:solidFill>
                <a:latin typeface="+mn-lt"/>
              </a:rPr>
              <a:t>WHAT </a:t>
            </a:r>
            <a:r>
              <a:rPr lang="en-US" sz="4000" dirty="0" smtClean="0">
                <a:solidFill>
                  <a:schemeClr val="accent5"/>
                </a:solidFill>
                <a:latin typeface="+mn-lt"/>
              </a:rPr>
              <a:t>HAPPENED</a:t>
            </a:r>
            <a:br>
              <a:rPr lang="en-US" sz="4000" dirty="0" smtClean="0">
                <a:solidFill>
                  <a:schemeClr val="accent5"/>
                </a:solidFill>
                <a:latin typeface="+mn-lt"/>
              </a:rPr>
            </a:br>
            <a:r>
              <a:rPr lang="en-US" sz="4000" dirty="0" smtClean="0">
                <a:solidFill>
                  <a:schemeClr val="accent5"/>
                </a:solidFill>
                <a:latin typeface="+mn-lt"/>
              </a:rPr>
              <a:t>IN THE STORY?</a:t>
            </a:r>
            <a:endParaRPr sz="40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561" name="Google Shape;4561;p33"/>
          <p:cNvSpPr txBox="1">
            <a:spLocks noGrp="1"/>
          </p:cNvSpPr>
          <p:nvPr>
            <p:ph type="subTitle" idx="1"/>
          </p:nvPr>
        </p:nvSpPr>
        <p:spPr>
          <a:xfrm>
            <a:off x="4247489" y="4003806"/>
            <a:ext cx="34410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Lesson </a:t>
            </a:r>
            <a:r>
              <a:rPr lang="en" sz="4000" b="1" dirty="0" smtClean="0">
                <a:latin typeface="+mj-lt"/>
              </a:rPr>
              <a:t>3</a:t>
            </a:r>
            <a:endParaRPr sz="4000" b="1" dirty="0">
              <a:latin typeface="+mj-lt"/>
            </a:endParaRPr>
          </a:p>
        </p:txBody>
      </p:sp>
      <p:grpSp>
        <p:nvGrpSpPr>
          <p:cNvPr id="4562" name="Google Shape;4562;p33"/>
          <p:cNvGrpSpPr/>
          <p:nvPr/>
        </p:nvGrpSpPr>
        <p:grpSpPr>
          <a:xfrm>
            <a:off x="648834" y="1052206"/>
            <a:ext cx="2277616" cy="3290000"/>
            <a:chOff x="1416607" y="970725"/>
            <a:chExt cx="2277616" cy="3290000"/>
          </a:xfrm>
        </p:grpSpPr>
        <p:sp>
          <p:nvSpPr>
            <p:cNvPr id="4563" name="Google Shape;4563;p33"/>
            <p:cNvSpPr/>
            <p:nvPr/>
          </p:nvSpPr>
          <p:spPr>
            <a:xfrm>
              <a:off x="1515313" y="3922325"/>
              <a:ext cx="2080200" cy="338400"/>
            </a:xfrm>
            <a:prstGeom prst="ellipse">
              <a:avLst/>
            </a:pr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2159147" y="2618756"/>
              <a:ext cx="749377" cy="1078556"/>
            </a:xfrm>
            <a:custGeom>
              <a:avLst/>
              <a:gdLst/>
              <a:ahLst/>
              <a:cxnLst/>
              <a:rect l="l" t="t" r="r" b="b"/>
              <a:pathLst>
                <a:path w="10522" h="15144" extrusionOk="0">
                  <a:moveTo>
                    <a:pt x="4015" y="1"/>
                  </a:moveTo>
                  <a:cubicBezTo>
                    <a:pt x="4015" y="1"/>
                    <a:pt x="1874" y="2460"/>
                    <a:pt x="937" y="7551"/>
                  </a:cubicBezTo>
                  <a:cubicBezTo>
                    <a:pt x="0" y="12609"/>
                    <a:pt x="1140" y="15101"/>
                    <a:pt x="5612" y="15143"/>
                  </a:cubicBezTo>
                  <a:lnTo>
                    <a:pt x="5708" y="15143"/>
                  </a:lnTo>
                  <a:cubicBezTo>
                    <a:pt x="10180" y="15101"/>
                    <a:pt x="10521" y="12609"/>
                    <a:pt x="9584" y="7551"/>
                  </a:cubicBezTo>
                  <a:cubicBezTo>
                    <a:pt x="8647" y="2460"/>
                    <a:pt x="7305" y="1"/>
                    <a:pt x="7305" y="1"/>
                  </a:cubicBezTo>
                  <a:lnTo>
                    <a:pt x="5665" y="107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rgbClr val="FDD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1972550" y="3865605"/>
              <a:ext cx="128979" cy="178264"/>
            </a:xfrm>
            <a:custGeom>
              <a:avLst/>
              <a:gdLst/>
              <a:ahLst/>
              <a:cxnLst/>
              <a:rect l="l" t="t" r="r" b="b"/>
              <a:pathLst>
                <a:path w="1811" h="2503" extrusionOk="0">
                  <a:moveTo>
                    <a:pt x="1811" y="0"/>
                  </a:moveTo>
                  <a:cubicBezTo>
                    <a:pt x="1811" y="0"/>
                    <a:pt x="182" y="671"/>
                    <a:pt x="118" y="1289"/>
                  </a:cubicBezTo>
                  <a:cubicBezTo>
                    <a:pt x="1" y="2503"/>
                    <a:pt x="1811" y="2503"/>
                    <a:pt x="1811" y="2503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3055593" y="3865605"/>
              <a:ext cx="128979" cy="178264"/>
            </a:xfrm>
            <a:custGeom>
              <a:avLst/>
              <a:gdLst/>
              <a:ahLst/>
              <a:cxnLst/>
              <a:rect l="l" t="t" r="r" b="b"/>
              <a:pathLst>
                <a:path w="1811" h="2503" extrusionOk="0">
                  <a:moveTo>
                    <a:pt x="0" y="0"/>
                  </a:moveTo>
                  <a:lnTo>
                    <a:pt x="0" y="2503"/>
                  </a:lnTo>
                  <a:cubicBezTo>
                    <a:pt x="0" y="2503"/>
                    <a:pt x="1810" y="2503"/>
                    <a:pt x="1693" y="1289"/>
                  </a:cubicBezTo>
                  <a:cubicBezTo>
                    <a:pt x="1629" y="67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2088568" y="3542480"/>
              <a:ext cx="974646" cy="630297"/>
            </a:xfrm>
            <a:custGeom>
              <a:avLst/>
              <a:gdLst/>
              <a:ahLst/>
              <a:cxnLst/>
              <a:rect l="l" t="t" r="r" b="b"/>
              <a:pathLst>
                <a:path w="13685" h="8850" extrusionOk="0">
                  <a:moveTo>
                    <a:pt x="6859" y="1"/>
                  </a:moveTo>
                  <a:lnTo>
                    <a:pt x="1" y="193"/>
                  </a:lnTo>
                  <a:lnTo>
                    <a:pt x="182" y="7359"/>
                  </a:lnTo>
                  <a:cubicBezTo>
                    <a:pt x="182" y="7359"/>
                    <a:pt x="363" y="8850"/>
                    <a:pt x="3600" y="8850"/>
                  </a:cubicBezTo>
                  <a:cubicBezTo>
                    <a:pt x="6837" y="8850"/>
                    <a:pt x="6592" y="7040"/>
                    <a:pt x="6592" y="7040"/>
                  </a:cubicBezTo>
                  <a:lnTo>
                    <a:pt x="6859" y="3227"/>
                  </a:lnTo>
                  <a:lnTo>
                    <a:pt x="7167" y="7167"/>
                  </a:lnTo>
                  <a:cubicBezTo>
                    <a:pt x="7167" y="7167"/>
                    <a:pt x="7210" y="8850"/>
                    <a:pt x="10447" y="8850"/>
                  </a:cubicBezTo>
                  <a:cubicBezTo>
                    <a:pt x="13685" y="8850"/>
                    <a:pt x="13578" y="7040"/>
                    <a:pt x="13578" y="7040"/>
                  </a:cubicBezTo>
                  <a:lnTo>
                    <a:pt x="13578" y="1"/>
                  </a:lnTo>
                  <a:lnTo>
                    <a:pt x="6859" y="182"/>
                  </a:lnTo>
                  <a:lnTo>
                    <a:pt x="6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2102242" y="3542480"/>
              <a:ext cx="961755" cy="630297"/>
            </a:xfrm>
            <a:custGeom>
              <a:avLst/>
              <a:gdLst/>
              <a:ahLst/>
              <a:cxnLst/>
              <a:rect l="l" t="t" r="r" b="b"/>
              <a:pathLst>
                <a:path w="13504" h="8850" extrusionOk="0">
                  <a:moveTo>
                    <a:pt x="13386" y="1"/>
                  </a:moveTo>
                  <a:lnTo>
                    <a:pt x="11917" y="43"/>
                  </a:lnTo>
                  <a:cubicBezTo>
                    <a:pt x="12034" y="1683"/>
                    <a:pt x="12172" y="4378"/>
                    <a:pt x="11980" y="5932"/>
                  </a:cubicBezTo>
                  <a:cubicBezTo>
                    <a:pt x="11796" y="7319"/>
                    <a:pt x="10513" y="7714"/>
                    <a:pt x="9403" y="7714"/>
                  </a:cubicBezTo>
                  <a:cubicBezTo>
                    <a:pt x="8655" y="7714"/>
                    <a:pt x="7986" y="7535"/>
                    <a:pt x="7785" y="7359"/>
                  </a:cubicBezTo>
                  <a:cubicBezTo>
                    <a:pt x="7284" y="6923"/>
                    <a:pt x="7817" y="1769"/>
                    <a:pt x="6869" y="1705"/>
                  </a:cubicBezTo>
                  <a:cubicBezTo>
                    <a:pt x="6862" y="1704"/>
                    <a:pt x="6855" y="1704"/>
                    <a:pt x="6848" y="1704"/>
                  </a:cubicBezTo>
                  <a:cubicBezTo>
                    <a:pt x="5908" y="1704"/>
                    <a:pt x="5706" y="6566"/>
                    <a:pt x="3994" y="7359"/>
                  </a:cubicBezTo>
                  <a:cubicBezTo>
                    <a:pt x="3415" y="7629"/>
                    <a:pt x="2779" y="7719"/>
                    <a:pt x="2187" y="7719"/>
                  </a:cubicBezTo>
                  <a:cubicBezTo>
                    <a:pt x="1004" y="7719"/>
                    <a:pt x="1" y="7359"/>
                    <a:pt x="0" y="7359"/>
                  </a:cubicBezTo>
                  <a:lnTo>
                    <a:pt x="0" y="7359"/>
                  </a:lnTo>
                  <a:cubicBezTo>
                    <a:pt x="1" y="7359"/>
                    <a:pt x="171" y="8850"/>
                    <a:pt x="3419" y="8850"/>
                  </a:cubicBezTo>
                  <a:cubicBezTo>
                    <a:pt x="6656" y="8850"/>
                    <a:pt x="6411" y="7040"/>
                    <a:pt x="6411" y="7040"/>
                  </a:cubicBezTo>
                  <a:lnTo>
                    <a:pt x="6677" y="3227"/>
                  </a:lnTo>
                  <a:lnTo>
                    <a:pt x="6975" y="7167"/>
                  </a:lnTo>
                  <a:cubicBezTo>
                    <a:pt x="6975" y="7167"/>
                    <a:pt x="7018" y="8850"/>
                    <a:pt x="10266" y="8850"/>
                  </a:cubicBezTo>
                  <a:cubicBezTo>
                    <a:pt x="13503" y="8850"/>
                    <a:pt x="13386" y="7040"/>
                    <a:pt x="13386" y="7040"/>
                  </a:cubicBezTo>
                  <a:lnTo>
                    <a:pt x="13386" y="1"/>
                  </a:lnTo>
                  <a:close/>
                </a:path>
              </a:pathLst>
            </a:custGeom>
            <a:solidFill>
              <a:srgbClr val="020000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1416607" y="2525102"/>
              <a:ext cx="1143793" cy="406168"/>
            </a:xfrm>
            <a:custGeom>
              <a:avLst/>
              <a:gdLst/>
              <a:ahLst/>
              <a:cxnLst/>
              <a:rect l="l" t="t" r="r" b="b"/>
              <a:pathLst>
                <a:path w="16060" h="5703" extrusionOk="0">
                  <a:moveTo>
                    <a:pt x="3160" y="1"/>
                  </a:moveTo>
                  <a:cubicBezTo>
                    <a:pt x="3002" y="1"/>
                    <a:pt x="2860" y="142"/>
                    <a:pt x="2897" y="357"/>
                  </a:cubicBezTo>
                  <a:cubicBezTo>
                    <a:pt x="2929" y="528"/>
                    <a:pt x="2929" y="1113"/>
                    <a:pt x="2929" y="1113"/>
                  </a:cubicBezTo>
                  <a:cubicBezTo>
                    <a:pt x="2959" y="1221"/>
                    <a:pt x="2908" y="1245"/>
                    <a:pt x="2858" y="1245"/>
                  </a:cubicBezTo>
                  <a:cubicBezTo>
                    <a:pt x="2819" y="1245"/>
                    <a:pt x="2780" y="1230"/>
                    <a:pt x="2780" y="1230"/>
                  </a:cubicBezTo>
                  <a:lnTo>
                    <a:pt x="1332" y="389"/>
                  </a:lnTo>
                  <a:cubicBezTo>
                    <a:pt x="1259" y="348"/>
                    <a:pt x="1194" y="330"/>
                    <a:pt x="1137" y="330"/>
                  </a:cubicBezTo>
                  <a:cubicBezTo>
                    <a:pt x="902" y="330"/>
                    <a:pt x="818" y="631"/>
                    <a:pt x="1023" y="794"/>
                  </a:cubicBezTo>
                  <a:cubicBezTo>
                    <a:pt x="1172" y="911"/>
                    <a:pt x="2269" y="1561"/>
                    <a:pt x="2269" y="1561"/>
                  </a:cubicBezTo>
                  <a:cubicBezTo>
                    <a:pt x="2395" y="1687"/>
                    <a:pt x="2276" y="1700"/>
                    <a:pt x="2220" y="1700"/>
                  </a:cubicBezTo>
                  <a:cubicBezTo>
                    <a:pt x="2205" y="1700"/>
                    <a:pt x="2195" y="1699"/>
                    <a:pt x="2195" y="1699"/>
                  </a:cubicBezTo>
                  <a:lnTo>
                    <a:pt x="501" y="1582"/>
                  </a:lnTo>
                  <a:cubicBezTo>
                    <a:pt x="1" y="1603"/>
                    <a:pt x="65" y="2125"/>
                    <a:pt x="491" y="2157"/>
                  </a:cubicBezTo>
                  <a:lnTo>
                    <a:pt x="2067" y="2285"/>
                  </a:lnTo>
                  <a:cubicBezTo>
                    <a:pt x="2227" y="2349"/>
                    <a:pt x="2077" y="2466"/>
                    <a:pt x="2077" y="2466"/>
                  </a:cubicBezTo>
                  <a:lnTo>
                    <a:pt x="778" y="2657"/>
                  </a:lnTo>
                  <a:cubicBezTo>
                    <a:pt x="269" y="2769"/>
                    <a:pt x="451" y="3193"/>
                    <a:pt x="738" y="3193"/>
                  </a:cubicBezTo>
                  <a:cubicBezTo>
                    <a:pt x="751" y="3193"/>
                    <a:pt x="765" y="3192"/>
                    <a:pt x="778" y="3190"/>
                  </a:cubicBezTo>
                  <a:cubicBezTo>
                    <a:pt x="938" y="3168"/>
                    <a:pt x="2195" y="2998"/>
                    <a:pt x="2408" y="2977"/>
                  </a:cubicBezTo>
                  <a:cubicBezTo>
                    <a:pt x="2421" y="2975"/>
                    <a:pt x="2433" y="2974"/>
                    <a:pt x="2443" y="2974"/>
                  </a:cubicBezTo>
                  <a:cubicBezTo>
                    <a:pt x="2589" y="2974"/>
                    <a:pt x="2450" y="3168"/>
                    <a:pt x="2450" y="3168"/>
                  </a:cubicBezTo>
                  <a:lnTo>
                    <a:pt x="1982" y="3509"/>
                  </a:lnTo>
                  <a:cubicBezTo>
                    <a:pt x="1612" y="3724"/>
                    <a:pt x="1742" y="4105"/>
                    <a:pt x="2046" y="4105"/>
                  </a:cubicBezTo>
                  <a:cubicBezTo>
                    <a:pt x="2119" y="4105"/>
                    <a:pt x="2202" y="4083"/>
                    <a:pt x="2290" y="4031"/>
                  </a:cubicBezTo>
                  <a:cubicBezTo>
                    <a:pt x="2599" y="3850"/>
                    <a:pt x="3590" y="3200"/>
                    <a:pt x="3590" y="3200"/>
                  </a:cubicBezTo>
                  <a:lnTo>
                    <a:pt x="5794" y="3775"/>
                  </a:lnTo>
                  <a:cubicBezTo>
                    <a:pt x="5815" y="3775"/>
                    <a:pt x="8967" y="4808"/>
                    <a:pt x="11811" y="5373"/>
                  </a:cubicBezTo>
                  <a:cubicBezTo>
                    <a:pt x="12162" y="5447"/>
                    <a:pt x="13887" y="5703"/>
                    <a:pt x="13887" y="5703"/>
                  </a:cubicBezTo>
                  <a:cubicBezTo>
                    <a:pt x="13887" y="5703"/>
                    <a:pt x="16059" y="4425"/>
                    <a:pt x="15335" y="4095"/>
                  </a:cubicBezTo>
                  <a:cubicBezTo>
                    <a:pt x="14622" y="3765"/>
                    <a:pt x="13131" y="3626"/>
                    <a:pt x="13131" y="3626"/>
                  </a:cubicBezTo>
                  <a:cubicBezTo>
                    <a:pt x="9319" y="3413"/>
                    <a:pt x="4016" y="1646"/>
                    <a:pt x="4016" y="1646"/>
                  </a:cubicBezTo>
                  <a:lnTo>
                    <a:pt x="3472" y="251"/>
                  </a:lnTo>
                  <a:cubicBezTo>
                    <a:pt x="3401" y="76"/>
                    <a:pt x="3276" y="1"/>
                    <a:pt x="3160" y="1"/>
                  </a:cubicBezTo>
                  <a:close/>
                </a:path>
              </a:pathLst>
            </a:custGeom>
            <a:solidFill>
              <a:srgbClr val="FDD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1858028" y="2667328"/>
              <a:ext cx="500605" cy="369418"/>
            </a:xfrm>
            <a:custGeom>
              <a:avLst/>
              <a:gdLst/>
              <a:ahLst/>
              <a:cxnLst/>
              <a:rect l="l" t="t" r="r" b="b"/>
              <a:pathLst>
                <a:path w="7029" h="5187" extrusionOk="0">
                  <a:moveTo>
                    <a:pt x="1321" y="0"/>
                  </a:moveTo>
                  <a:lnTo>
                    <a:pt x="1" y="4387"/>
                  </a:lnTo>
                  <a:lnTo>
                    <a:pt x="5527" y="5186"/>
                  </a:lnTo>
                  <a:lnTo>
                    <a:pt x="7029" y="1129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944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1857245" y="2666545"/>
              <a:ext cx="204900" cy="326971"/>
            </a:xfrm>
            <a:custGeom>
              <a:avLst/>
              <a:gdLst/>
              <a:ahLst/>
              <a:cxnLst/>
              <a:rect l="l" t="t" r="r" b="b"/>
              <a:pathLst>
                <a:path w="2877" h="4591" extrusionOk="0">
                  <a:moveTo>
                    <a:pt x="1332" y="0"/>
                  </a:moveTo>
                  <a:lnTo>
                    <a:pt x="1" y="4398"/>
                  </a:lnTo>
                  <a:lnTo>
                    <a:pt x="1332" y="4590"/>
                  </a:lnTo>
                  <a:lnTo>
                    <a:pt x="1332" y="4579"/>
                  </a:lnTo>
                  <a:cubicBezTo>
                    <a:pt x="970" y="3972"/>
                    <a:pt x="1992" y="2950"/>
                    <a:pt x="2258" y="2727"/>
                  </a:cubicBezTo>
                  <a:cubicBezTo>
                    <a:pt x="2525" y="2503"/>
                    <a:pt x="2152" y="1704"/>
                    <a:pt x="2131" y="1427"/>
                  </a:cubicBezTo>
                  <a:cubicBezTo>
                    <a:pt x="2088" y="970"/>
                    <a:pt x="2876" y="309"/>
                    <a:pt x="2876" y="309"/>
                  </a:cubicBezTo>
                  <a:lnTo>
                    <a:pt x="1332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1858812" y="2988886"/>
              <a:ext cx="107756" cy="186596"/>
            </a:xfrm>
            <a:custGeom>
              <a:avLst/>
              <a:gdLst/>
              <a:ahLst/>
              <a:cxnLst/>
              <a:rect l="l" t="t" r="r" b="b"/>
              <a:pathLst>
                <a:path w="1513" h="2620" extrusionOk="0">
                  <a:moveTo>
                    <a:pt x="820" y="0"/>
                  </a:moveTo>
                  <a:lnTo>
                    <a:pt x="0" y="2599"/>
                  </a:lnTo>
                  <a:lnTo>
                    <a:pt x="746" y="2620"/>
                  </a:lnTo>
                  <a:lnTo>
                    <a:pt x="1512" y="96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1944489" y="2999498"/>
              <a:ext cx="97928" cy="186596"/>
            </a:xfrm>
            <a:custGeom>
              <a:avLst/>
              <a:gdLst/>
              <a:ahLst/>
              <a:cxnLst/>
              <a:rect l="l" t="t" r="r" b="b"/>
              <a:pathLst>
                <a:path w="1375" h="2620" extrusionOk="0">
                  <a:moveTo>
                    <a:pt x="693" y="0"/>
                  </a:moveTo>
                  <a:lnTo>
                    <a:pt x="1" y="2599"/>
                  </a:lnTo>
                  <a:lnTo>
                    <a:pt x="746" y="2620"/>
                  </a:lnTo>
                  <a:lnTo>
                    <a:pt x="1374" y="9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2032446" y="3010893"/>
              <a:ext cx="88811" cy="186596"/>
            </a:xfrm>
            <a:custGeom>
              <a:avLst/>
              <a:gdLst/>
              <a:ahLst/>
              <a:cxnLst/>
              <a:rect l="l" t="t" r="r" b="b"/>
              <a:pathLst>
                <a:path w="1247" h="2620" extrusionOk="0">
                  <a:moveTo>
                    <a:pt x="555" y="0"/>
                  </a:moveTo>
                  <a:lnTo>
                    <a:pt x="1" y="2598"/>
                  </a:lnTo>
                  <a:lnTo>
                    <a:pt x="746" y="2620"/>
                  </a:lnTo>
                  <a:lnTo>
                    <a:pt x="1247" y="9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2550429" y="2525173"/>
              <a:ext cx="1143793" cy="406880"/>
            </a:xfrm>
            <a:custGeom>
              <a:avLst/>
              <a:gdLst/>
              <a:ahLst/>
              <a:cxnLst/>
              <a:rect l="l" t="t" r="r" b="b"/>
              <a:pathLst>
                <a:path w="16060" h="5713" extrusionOk="0">
                  <a:moveTo>
                    <a:pt x="12892" y="1"/>
                  </a:moveTo>
                  <a:cubicBezTo>
                    <a:pt x="12778" y="1"/>
                    <a:pt x="12653" y="76"/>
                    <a:pt x="12577" y="250"/>
                  </a:cubicBezTo>
                  <a:lnTo>
                    <a:pt x="12034" y="1645"/>
                  </a:lnTo>
                  <a:cubicBezTo>
                    <a:pt x="12034" y="1645"/>
                    <a:pt x="6731" y="3423"/>
                    <a:pt x="2919" y="3625"/>
                  </a:cubicBezTo>
                  <a:cubicBezTo>
                    <a:pt x="2919" y="3625"/>
                    <a:pt x="1439" y="3764"/>
                    <a:pt x="714" y="4094"/>
                  </a:cubicBezTo>
                  <a:cubicBezTo>
                    <a:pt x="1" y="4424"/>
                    <a:pt x="2163" y="5713"/>
                    <a:pt x="2163" y="5713"/>
                  </a:cubicBezTo>
                  <a:cubicBezTo>
                    <a:pt x="2163" y="5713"/>
                    <a:pt x="3888" y="5446"/>
                    <a:pt x="4250" y="5372"/>
                  </a:cubicBezTo>
                  <a:cubicBezTo>
                    <a:pt x="7082" y="4807"/>
                    <a:pt x="10234" y="3774"/>
                    <a:pt x="10256" y="3774"/>
                  </a:cubicBezTo>
                  <a:lnTo>
                    <a:pt x="12460" y="3199"/>
                  </a:lnTo>
                  <a:cubicBezTo>
                    <a:pt x="12460" y="3199"/>
                    <a:pt x="13461" y="3849"/>
                    <a:pt x="13770" y="4030"/>
                  </a:cubicBezTo>
                  <a:cubicBezTo>
                    <a:pt x="13859" y="4082"/>
                    <a:pt x="13941" y="4104"/>
                    <a:pt x="14014" y="4104"/>
                  </a:cubicBezTo>
                  <a:cubicBezTo>
                    <a:pt x="14315" y="4104"/>
                    <a:pt x="14437" y="3723"/>
                    <a:pt x="14068" y="3508"/>
                  </a:cubicBezTo>
                  <a:lnTo>
                    <a:pt x="13599" y="3167"/>
                  </a:lnTo>
                  <a:cubicBezTo>
                    <a:pt x="13599" y="3167"/>
                    <a:pt x="13455" y="2974"/>
                    <a:pt x="13625" y="2974"/>
                  </a:cubicBezTo>
                  <a:cubicBezTo>
                    <a:pt x="13633" y="2974"/>
                    <a:pt x="13643" y="2975"/>
                    <a:pt x="13653" y="2976"/>
                  </a:cubicBezTo>
                  <a:cubicBezTo>
                    <a:pt x="13855" y="3008"/>
                    <a:pt x="15112" y="3178"/>
                    <a:pt x="15271" y="3199"/>
                  </a:cubicBezTo>
                  <a:cubicBezTo>
                    <a:pt x="15282" y="3201"/>
                    <a:pt x="15292" y="3201"/>
                    <a:pt x="15303" y="3201"/>
                  </a:cubicBezTo>
                  <a:cubicBezTo>
                    <a:pt x="15595" y="3201"/>
                    <a:pt x="15785" y="2780"/>
                    <a:pt x="15271" y="2656"/>
                  </a:cubicBezTo>
                  <a:lnTo>
                    <a:pt x="13983" y="2465"/>
                  </a:lnTo>
                  <a:cubicBezTo>
                    <a:pt x="13983" y="2465"/>
                    <a:pt x="13823" y="2348"/>
                    <a:pt x="13993" y="2284"/>
                  </a:cubicBezTo>
                  <a:lnTo>
                    <a:pt x="15559" y="2156"/>
                  </a:lnTo>
                  <a:cubicBezTo>
                    <a:pt x="15985" y="2124"/>
                    <a:pt x="16059" y="1602"/>
                    <a:pt x="15559" y="1581"/>
                  </a:cubicBezTo>
                  <a:lnTo>
                    <a:pt x="13855" y="1698"/>
                  </a:lnTo>
                  <a:cubicBezTo>
                    <a:pt x="13855" y="1698"/>
                    <a:pt x="13845" y="1699"/>
                    <a:pt x="13830" y="1699"/>
                  </a:cubicBezTo>
                  <a:cubicBezTo>
                    <a:pt x="13774" y="1699"/>
                    <a:pt x="13654" y="1686"/>
                    <a:pt x="13780" y="1560"/>
                  </a:cubicBezTo>
                  <a:cubicBezTo>
                    <a:pt x="13780" y="1560"/>
                    <a:pt x="14877" y="921"/>
                    <a:pt x="15026" y="793"/>
                  </a:cubicBezTo>
                  <a:cubicBezTo>
                    <a:pt x="15230" y="631"/>
                    <a:pt x="15156" y="334"/>
                    <a:pt x="14929" y="334"/>
                  </a:cubicBezTo>
                  <a:cubicBezTo>
                    <a:pt x="14871" y="334"/>
                    <a:pt x="14804" y="354"/>
                    <a:pt x="14728" y="399"/>
                  </a:cubicBezTo>
                  <a:lnTo>
                    <a:pt x="13280" y="1240"/>
                  </a:lnTo>
                  <a:cubicBezTo>
                    <a:pt x="13280" y="1240"/>
                    <a:pt x="13244" y="1253"/>
                    <a:pt x="13205" y="1253"/>
                  </a:cubicBezTo>
                  <a:cubicBezTo>
                    <a:pt x="13152" y="1253"/>
                    <a:pt x="13096" y="1229"/>
                    <a:pt x="13120" y="1112"/>
                  </a:cubicBezTo>
                  <a:cubicBezTo>
                    <a:pt x="13120" y="1112"/>
                    <a:pt x="13120" y="537"/>
                    <a:pt x="13152" y="367"/>
                  </a:cubicBezTo>
                  <a:cubicBezTo>
                    <a:pt x="13189" y="144"/>
                    <a:pt x="13050" y="1"/>
                    <a:pt x="12892" y="1"/>
                  </a:cubicBezTo>
                  <a:close/>
                </a:path>
              </a:pathLst>
            </a:custGeom>
            <a:solidFill>
              <a:srgbClr val="FDD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2751412" y="2667328"/>
              <a:ext cx="500677" cy="369418"/>
            </a:xfrm>
            <a:custGeom>
              <a:avLst/>
              <a:gdLst/>
              <a:ahLst/>
              <a:cxnLst/>
              <a:rect l="l" t="t" r="r" b="b"/>
              <a:pathLst>
                <a:path w="7030" h="5187" extrusionOk="0">
                  <a:moveTo>
                    <a:pt x="5709" y="0"/>
                  </a:moveTo>
                  <a:lnTo>
                    <a:pt x="1" y="1129"/>
                  </a:lnTo>
                  <a:lnTo>
                    <a:pt x="1502" y="5186"/>
                  </a:lnTo>
                  <a:lnTo>
                    <a:pt x="7029" y="4387"/>
                  </a:lnTo>
                  <a:lnTo>
                    <a:pt x="5709" y="0"/>
                  </a:lnTo>
                  <a:close/>
                </a:path>
              </a:pathLst>
            </a:custGeom>
            <a:solidFill>
              <a:srgbClr val="944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3048756" y="2666545"/>
              <a:ext cx="204045" cy="326971"/>
            </a:xfrm>
            <a:custGeom>
              <a:avLst/>
              <a:gdLst/>
              <a:ahLst/>
              <a:cxnLst/>
              <a:rect l="l" t="t" r="r" b="b"/>
              <a:pathLst>
                <a:path w="2865" h="4591" extrusionOk="0">
                  <a:moveTo>
                    <a:pt x="1534" y="0"/>
                  </a:moveTo>
                  <a:lnTo>
                    <a:pt x="0" y="309"/>
                  </a:lnTo>
                  <a:cubicBezTo>
                    <a:pt x="0" y="309"/>
                    <a:pt x="778" y="970"/>
                    <a:pt x="735" y="1427"/>
                  </a:cubicBezTo>
                  <a:cubicBezTo>
                    <a:pt x="714" y="1704"/>
                    <a:pt x="341" y="2503"/>
                    <a:pt x="607" y="2727"/>
                  </a:cubicBezTo>
                  <a:cubicBezTo>
                    <a:pt x="873" y="2950"/>
                    <a:pt x="1896" y="3972"/>
                    <a:pt x="1534" y="4579"/>
                  </a:cubicBezTo>
                  <a:lnTo>
                    <a:pt x="1534" y="4590"/>
                  </a:lnTo>
                  <a:lnTo>
                    <a:pt x="2865" y="4398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3144262" y="2988886"/>
              <a:ext cx="107827" cy="186596"/>
            </a:xfrm>
            <a:custGeom>
              <a:avLst/>
              <a:gdLst/>
              <a:ahLst/>
              <a:cxnLst/>
              <a:rect l="l" t="t" r="r" b="b"/>
              <a:pathLst>
                <a:path w="1514" h="2620" extrusionOk="0">
                  <a:moveTo>
                    <a:pt x="682" y="0"/>
                  </a:moveTo>
                  <a:lnTo>
                    <a:pt x="1" y="96"/>
                  </a:lnTo>
                  <a:lnTo>
                    <a:pt x="757" y="2620"/>
                  </a:lnTo>
                  <a:lnTo>
                    <a:pt x="1513" y="25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3067700" y="2999498"/>
              <a:ext cx="97928" cy="186596"/>
            </a:xfrm>
            <a:custGeom>
              <a:avLst/>
              <a:gdLst/>
              <a:ahLst/>
              <a:cxnLst/>
              <a:rect l="l" t="t" r="r" b="b"/>
              <a:pathLst>
                <a:path w="1375" h="2620" extrusionOk="0">
                  <a:moveTo>
                    <a:pt x="682" y="0"/>
                  </a:moveTo>
                  <a:lnTo>
                    <a:pt x="0" y="96"/>
                  </a:lnTo>
                  <a:lnTo>
                    <a:pt x="629" y="2620"/>
                  </a:lnTo>
                  <a:lnTo>
                    <a:pt x="1374" y="25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2988788" y="3010893"/>
              <a:ext cx="88811" cy="186596"/>
            </a:xfrm>
            <a:custGeom>
              <a:avLst/>
              <a:gdLst/>
              <a:ahLst/>
              <a:cxnLst/>
              <a:rect l="l" t="t" r="r" b="b"/>
              <a:pathLst>
                <a:path w="1247" h="2620" extrusionOk="0">
                  <a:moveTo>
                    <a:pt x="693" y="0"/>
                  </a:moveTo>
                  <a:lnTo>
                    <a:pt x="1" y="96"/>
                  </a:lnTo>
                  <a:lnTo>
                    <a:pt x="501" y="2620"/>
                  </a:lnTo>
                  <a:lnTo>
                    <a:pt x="1247" y="2598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2000611" y="2676373"/>
              <a:ext cx="1096005" cy="885193"/>
            </a:xfrm>
            <a:custGeom>
              <a:avLst/>
              <a:gdLst/>
              <a:ahLst/>
              <a:cxnLst/>
              <a:rect l="l" t="t" r="r" b="b"/>
              <a:pathLst>
                <a:path w="15389" h="12429" extrusionOk="0">
                  <a:moveTo>
                    <a:pt x="5666" y="1"/>
                  </a:moveTo>
                  <a:cubicBezTo>
                    <a:pt x="5666" y="1"/>
                    <a:pt x="1619" y="5155"/>
                    <a:pt x="1" y="12428"/>
                  </a:cubicBezTo>
                  <a:lnTo>
                    <a:pt x="15388" y="12428"/>
                  </a:lnTo>
                  <a:cubicBezTo>
                    <a:pt x="13738" y="4335"/>
                    <a:pt x="9904" y="1"/>
                    <a:pt x="9904" y="1"/>
                  </a:cubicBezTo>
                  <a:cubicBezTo>
                    <a:pt x="9365" y="357"/>
                    <a:pt x="8729" y="539"/>
                    <a:pt x="8085" y="539"/>
                  </a:cubicBezTo>
                  <a:cubicBezTo>
                    <a:pt x="8017" y="539"/>
                    <a:pt x="7949" y="537"/>
                    <a:pt x="7881" y="533"/>
                  </a:cubicBezTo>
                  <a:lnTo>
                    <a:pt x="7859" y="533"/>
                  </a:lnTo>
                  <a:cubicBezTo>
                    <a:pt x="7775" y="539"/>
                    <a:pt x="7691" y="542"/>
                    <a:pt x="7607" y="542"/>
                  </a:cubicBezTo>
                  <a:cubicBezTo>
                    <a:pt x="6926" y="542"/>
                    <a:pt x="6253" y="352"/>
                    <a:pt x="5666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2359346" y="2676373"/>
              <a:ext cx="403533" cy="141657"/>
            </a:xfrm>
            <a:custGeom>
              <a:avLst/>
              <a:gdLst/>
              <a:ahLst/>
              <a:cxnLst/>
              <a:rect l="l" t="t" r="r" b="b"/>
              <a:pathLst>
                <a:path w="5666" h="1989" extrusionOk="0">
                  <a:moveTo>
                    <a:pt x="618" y="1"/>
                  </a:moveTo>
                  <a:cubicBezTo>
                    <a:pt x="618" y="1"/>
                    <a:pt x="384" y="310"/>
                    <a:pt x="0" y="874"/>
                  </a:cubicBezTo>
                  <a:cubicBezTo>
                    <a:pt x="0" y="874"/>
                    <a:pt x="435" y="1918"/>
                    <a:pt x="1140" y="1918"/>
                  </a:cubicBezTo>
                  <a:cubicBezTo>
                    <a:pt x="1151" y="1918"/>
                    <a:pt x="1161" y="1918"/>
                    <a:pt x="1172" y="1918"/>
                  </a:cubicBezTo>
                  <a:cubicBezTo>
                    <a:pt x="1794" y="1891"/>
                    <a:pt x="2363" y="1550"/>
                    <a:pt x="2775" y="1550"/>
                  </a:cubicBezTo>
                  <a:cubicBezTo>
                    <a:pt x="2849" y="1550"/>
                    <a:pt x="2919" y="1562"/>
                    <a:pt x="2982" y="1588"/>
                  </a:cubicBezTo>
                  <a:cubicBezTo>
                    <a:pt x="3316" y="1713"/>
                    <a:pt x="3919" y="1989"/>
                    <a:pt x="4405" y="1989"/>
                  </a:cubicBezTo>
                  <a:cubicBezTo>
                    <a:pt x="4539" y="1989"/>
                    <a:pt x="4663" y="1968"/>
                    <a:pt x="4771" y="1918"/>
                  </a:cubicBezTo>
                  <a:cubicBezTo>
                    <a:pt x="5272" y="1683"/>
                    <a:pt x="5666" y="1044"/>
                    <a:pt x="5666" y="1044"/>
                  </a:cubicBezTo>
                  <a:cubicBezTo>
                    <a:pt x="5410" y="682"/>
                    <a:pt x="5144" y="342"/>
                    <a:pt x="4867" y="1"/>
                  </a:cubicBezTo>
                  <a:cubicBezTo>
                    <a:pt x="4318" y="357"/>
                    <a:pt x="3690" y="539"/>
                    <a:pt x="3048" y="539"/>
                  </a:cubicBezTo>
                  <a:cubicBezTo>
                    <a:pt x="2980" y="539"/>
                    <a:pt x="2912" y="537"/>
                    <a:pt x="2844" y="533"/>
                  </a:cubicBezTo>
                  <a:lnTo>
                    <a:pt x="2812" y="533"/>
                  </a:lnTo>
                  <a:cubicBezTo>
                    <a:pt x="2728" y="539"/>
                    <a:pt x="2643" y="542"/>
                    <a:pt x="2559" y="542"/>
                  </a:cubicBezTo>
                  <a:cubicBezTo>
                    <a:pt x="1878" y="542"/>
                    <a:pt x="1206" y="352"/>
                    <a:pt x="618" y="1"/>
                  </a:cubicBezTo>
                  <a:close/>
                </a:path>
              </a:pathLst>
            </a:custGeom>
            <a:solidFill>
              <a:srgbClr val="944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2000611" y="3446190"/>
              <a:ext cx="1096005" cy="115376"/>
            </a:xfrm>
            <a:custGeom>
              <a:avLst/>
              <a:gdLst/>
              <a:ahLst/>
              <a:cxnLst/>
              <a:rect l="l" t="t" r="r" b="b"/>
              <a:pathLst>
                <a:path w="15389" h="1620" extrusionOk="0">
                  <a:moveTo>
                    <a:pt x="405" y="0"/>
                  </a:moveTo>
                  <a:cubicBezTo>
                    <a:pt x="267" y="533"/>
                    <a:pt x="118" y="1065"/>
                    <a:pt x="1" y="1619"/>
                  </a:cubicBezTo>
                  <a:lnTo>
                    <a:pt x="15388" y="1619"/>
                  </a:lnTo>
                  <a:cubicBezTo>
                    <a:pt x="15282" y="1065"/>
                    <a:pt x="15154" y="522"/>
                    <a:pt x="15026" y="11"/>
                  </a:cubicBezTo>
                  <a:lnTo>
                    <a:pt x="14983" y="0"/>
                  </a:lnTo>
                  <a:close/>
                </a:path>
              </a:pathLst>
            </a:custGeom>
            <a:solidFill>
              <a:srgbClr val="8E4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2059011" y="1710772"/>
              <a:ext cx="983691" cy="928566"/>
            </a:xfrm>
            <a:custGeom>
              <a:avLst/>
              <a:gdLst/>
              <a:ahLst/>
              <a:cxnLst/>
              <a:rect l="l" t="t" r="r" b="b"/>
              <a:pathLst>
                <a:path w="13812" h="13038" extrusionOk="0">
                  <a:moveTo>
                    <a:pt x="6923" y="0"/>
                  </a:moveTo>
                  <a:cubicBezTo>
                    <a:pt x="4086" y="0"/>
                    <a:pt x="1249" y="1622"/>
                    <a:pt x="714" y="4912"/>
                  </a:cubicBezTo>
                  <a:cubicBezTo>
                    <a:pt x="1" y="9267"/>
                    <a:pt x="1939" y="13037"/>
                    <a:pt x="6848" y="13037"/>
                  </a:cubicBezTo>
                  <a:lnTo>
                    <a:pt x="7007" y="13037"/>
                  </a:lnTo>
                  <a:cubicBezTo>
                    <a:pt x="11991" y="13026"/>
                    <a:pt x="13812" y="9278"/>
                    <a:pt x="13152" y="4912"/>
                  </a:cubicBezTo>
                  <a:cubicBezTo>
                    <a:pt x="12654" y="1654"/>
                    <a:pt x="9788" y="0"/>
                    <a:pt x="6923" y="0"/>
                  </a:cubicBezTo>
                  <a:close/>
                </a:path>
              </a:pathLst>
            </a:custGeom>
            <a:solidFill>
              <a:srgbClr val="FDD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2727197" y="2142508"/>
              <a:ext cx="161598" cy="149420"/>
            </a:xfrm>
            <a:custGeom>
              <a:avLst/>
              <a:gdLst/>
              <a:ahLst/>
              <a:cxnLst/>
              <a:rect l="l" t="t" r="r" b="b"/>
              <a:pathLst>
                <a:path w="2269" h="2098" extrusionOk="0">
                  <a:moveTo>
                    <a:pt x="1140" y="0"/>
                  </a:moveTo>
                  <a:cubicBezTo>
                    <a:pt x="511" y="0"/>
                    <a:pt x="0" y="469"/>
                    <a:pt x="0" y="1054"/>
                  </a:cubicBezTo>
                  <a:cubicBezTo>
                    <a:pt x="0" y="1629"/>
                    <a:pt x="511" y="2098"/>
                    <a:pt x="1140" y="2098"/>
                  </a:cubicBezTo>
                  <a:cubicBezTo>
                    <a:pt x="1757" y="2098"/>
                    <a:pt x="2268" y="1629"/>
                    <a:pt x="2268" y="1054"/>
                  </a:cubicBezTo>
                  <a:cubicBezTo>
                    <a:pt x="2268" y="469"/>
                    <a:pt x="1757" y="0"/>
                    <a:pt x="1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2758249" y="2279535"/>
              <a:ext cx="195784" cy="136244"/>
            </a:xfrm>
            <a:custGeom>
              <a:avLst/>
              <a:gdLst/>
              <a:ahLst/>
              <a:cxnLst/>
              <a:rect l="l" t="t" r="r" b="b"/>
              <a:pathLst>
                <a:path w="2749" h="1913" extrusionOk="0">
                  <a:moveTo>
                    <a:pt x="1517" y="1"/>
                  </a:moveTo>
                  <a:cubicBezTo>
                    <a:pt x="1391" y="1"/>
                    <a:pt x="1260" y="16"/>
                    <a:pt x="1129" y="46"/>
                  </a:cubicBezTo>
                  <a:cubicBezTo>
                    <a:pt x="448" y="206"/>
                    <a:pt x="1" y="738"/>
                    <a:pt x="139" y="1249"/>
                  </a:cubicBezTo>
                  <a:cubicBezTo>
                    <a:pt x="242" y="1654"/>
                    <a:pt x="700" y="1912"/>
                    <a:pt x="1232" y="1912"/>
                  </a:cubicBezTo>
                  <a:cubicBezTo>
                    <a:pt x="1358" y="1912"/>
                    <a:pt x="1489" y="1898"/>
                    <a:pt x="1619" y="1867"/>
                  </a:cubicBezTo>
                  <a:cubicBezTo>
                    <a:pt x="2301" y="1707"/>
                    <a:pt x="2748" y="1164"/>
                    <a:pt x="2620" y="664"/>
                  </a:cubicBezTo>
                  <a:cubicBezTo>
                    <a:pt x="2508" y="259"/>
                    <a:pt x="2049" y="1"/>
                    <a:pt x="1517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2159859" y="2279535"/>
              <a:ext cx="195784" cy="136244"/>
            </a:xfrm>
            <a:custGeom>
              <a:avLst/>
              <a:gdLst/>
              <a:ahLst/>
              <a:cxnLst/>
              <a:rect l="l" t="t" r="r" b="b"/>
              <a:pathLst>
                <a:path w="2749" h="1913" extrusionOk="0">
                  <a:moveTo>
                    <a:pt x="1232" y="1"/>
                  </a:moveTo>
                  <a:cubicBezTo>
                    <a:pt x="700" y="1"/>
                    <a:pt x="243" y="259"/>
                    <a:pt x="139" y="664"/>
                  </a:cubicBezTo>
                  <a:cubicBezTo>
                    <a:pt x="1" y="1164"/>
                    <a:pt x="448" y="1707"/>
                    <a:pt x="1130" y="1867"/>
                  </a:cubicBezTo>
                  <a:cubicBezTo>
                    <a:pt x="1262" y="1898"/>
                    <a:pt x="1394" y="1912"/>
                    <a:pt x="1521" y="1912"/>
                  </a:cubicBezTo>
                  <a:cubicBezTo>
                    <a:pt x="2056" y="1912"/>
                    <a:pt x="2509" y="1654"/>
                    <a:pt x="2620" y="1249"/>
                  </a:cubicBezTo>
                  <a:cubicBezTo>
                    <a:pt x="2748" y="738"/>
                    <a:pt x="2301" y="206"/>
                    <a:pt x="1619" y="46"/>
                  </a:cubicBezTo>
                  <a:cubicBezTo>
                    <a:pt x="1489" y="16"/>
                    <a:pt x="1358" y="1"/>
                    <a:pt x="1232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1814513" y="1554729"/>
              <a:ext cx="1478598" cy="1083826"/>
            </a:xfrm>
            <a:custGeom>
              <a:avLst/>
              <a:gdLst/>
              <a:ahLst/>
              <a:cxnLst/>
              <a:rect l="l" t="t" r="r" b="b"/>
              <a:pathLst>
                <a:path w="20761" h="15218" extrusionOk="0">
                  <a:moveTo>
                    <a:pt x="10258" y="0"/>
                  </a:moveTo>
                  <a:cubicBezTo>
                    <a:pt x="1" y="0"/>
                    <a:pt x="2369" y="11214"/>
                    <a:pt x="2369" y="11214"/>
                  </a:cubicBezTo>
                  <a:cubicBezTo>
                    <a:pt x="3199" y="13237"/>
                    <a:pt x="6000" y="15217"/>
                    <a:pt x="6000" y="15217"/>
                  </a:cubicBezTo>
                  <a:cubicBezTo>
                    <a:pt x="6000" y="15217"/>
                    <a:pt x="4403" y="12960"/>
                    <a:pt x="5297" y="7934"/>
                  </a:cubicBezTo>
                  <a:cubicBezTo>
                    <a:pt x="6058" y="3710"/>
                    <a:pt x="9020" y="3362"/>
                    <a:pt x="10116" y="3362"/>
                  </a:cubicBezTo>
                  <a:cubicBezTo>
                    <a:pt x="10186" y="3362"/>
                    <a:pt x="10248" y="3363"/>
                    <a:pt x="10302" y="3365"/>
                  </a:cubicBezTo>
                  <a:lnTo>
                    <a:pt x="10462" y="3365"/>
                  </a:lnTo>
                  <a:cubicBezTo>
                    <a:pt x="10515" y="3363"/>
                    <a:pt x="10578" y="3362"/>
                    <a:pt x="10648" y="3362"/>
                  </a:cubicBezTo>
                  <a:cubicBezTo>
                    <a:pt x="11744" y="3362"/>
                    <a:pt x="14706" y="3710"/>
                    <a:pt x="15467" y="7934"/>
                  </a:cubicBezTo>
                  <a:cubicBezTo>
                    <a:pt x="16372" y="12949"/>
                    <a:pt x="14764" y="15217"/>
                    <a:pt x="14764" y="15217"/>
                  </a:cubicBezTo>
                  <a:cubicBezTo>
                    <a:pt x="14764" y="15217"/>
                    <a:pt x="17117" y="13610"/>
                    <a:pt x="18395" y="11214"/>
                  </a:cubicBezTo>
                  <a:cubicBezTo>
                    <a:pt x="18395" y="11214"/>
                    <a:pt x="18395" y="11214"/>
                    <a:pt x="18395" y="11214"/>
                  </a:cubicBezTo>
                  <a:cubicBezTo>
                    <a:pt x="18397" y="11214"/>
                    <a:pt x="20760" y="0"/>
                    <a:pt x="10491" y="0"/>
                  </a:cubicBezTo>
                  <a:cubicBezTo>
                    <a:pt x="10481" y="0"/>
                    <a:pt x="10471" y="0"/>
                    <a:pt x="10462" y="0"/>
                  </a:cubicBezTo>
                  <a:lnTo>
                    <a:pt x="10302" y="0"/>
                  </a:lnTo>
                  <a:cubicBezTo>
                    <a:pt x="10287" y="0"/>
                    <a:pt x="10273" y="0"/>
                    <a:pt x="10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2726414" y="2158390"/>
              <a:ext cx="144505" cy="121003"/>
            </a:xfrm>
            <a:custGeom>
              <a:avLst/>
              <a:gdLst/>
              <a:ahLst/>
              <a:cxnLst/>
              <a:rect l="l" t="t" r="r" b="b"/>
              <a:pathLst>
                <a:path w="2029" h="1699" extrusionOk="0">
                  <a:moveTo>
                    <a:pt x="1170" y="1"/>
                  </a:moveTo>
                  <a:cubicBezTo>
                    <a:pt x="1164" y="1"/>
                    <a:pt x="1157" y="1"/>
                    <a:pt x="1151" y="1"/>
                  </a:cubicBezTo>
                  <a:cubicBezTo>
                    <a:pt x="373" y="1"/>
                    <a:pt x="0" y="949"/>
                    <a:pt x="565" y="1470"/>
                  </a:cubicBezTo>
                  <a:cubicBezTo>
                    <a:pt x="735" y="1628"/>
                    <a:pt x="938" y="1698"/>
                    <a:pt x="1136" y="1698"/>
                  </a:cubicBezTo>
                  <a:cubicBezTo>
                    <a:pt x="1594" y="1698"/>
                    <a:pt x="2029" y="1324"/>
                    <a:pt x="1992" y="789"/>
                  </a:cubicBezTo>
                  <a:cubicBezTo>
                    <a:pt x="1971" y="348"/>
                    <a:pt x="1609" y="1"/>
                    <a:pt x="1170" y="1"/>
                  </a:cubicBezTo>
                  <a:close/>
                </a:path>
              </a:pathLst>
            </a:custGeom>
            <a:solidFill>
              <a:srgbClr val="524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2812875" y="2168290"/>
              <a:ext cx="45367" cy="37675"/>
            </a:xfrm>
            <a:custGeom>
              <a:avLst/>
              <a:gdLst/>
              <a:ahLst/>
              <a:cxnLst/>
              <a:rect l="l" t="t" r="r" b="b"/>
              <a:pathLst>
                <a:path w="637" h="529" extrusionOk="0">
                  <a:moveTo>
                    <a:pt x="362" y="0"/>
                  </a:moveTo>
                  <a:cubicBezTo>
                    <a:pt x="118" y="0"/>
                    <a:pt x="0" y="288"/>
                    <a:pt x="171" y="458"/>
                  </a:cubicBezTo>
                  <a:cubicBezTo>
                    <a:pt x="226" y="507"/>
                    <a:pt x="291" y="529"/>
                    <a:pt x="355" y="529"/>
                  </a:cubicBezTo>
                  <a:cubicBezTo>
                    <a:pt x="500" y="529"/>
                    <a:pt x="636" y="415"/>
                    <a:pt x="629" y="245"/>
                  </a:cubicBezTo>
                  <a:cubicBezTo>
                    <a:pt x="618" y="107"/>
                    <a:pt x="501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2721072" y="2048925"/>
              <a:ext cx="192721" cy="49640"/>
            </a:xfrm>
            <a:custGeom>
              <a:avLst/>
              <a:gdLst/>
              <a:ahLst/>
              <a:cxnLst/>
              <a:rect l="l" t="t" r="r" b="b"/>
              <a:pathLst>
                <a:path w="2706" h="697" extrusionOk="0">
                  <a:moveTo>
                    <a:pt x="1210" y="0"/>
                  </a:moveTo>
                  <a:cubicBezTo>
                    <a:pt x="628" y="0"/>
                    <a:pt x="75" y="111"/>
                    <a:pt x="75" y="111"/>
                  </a:cubicBezTo>
                  <a:cubicBezTo>
                    <a:pt x="1" y="207"/>
                    <a:pt x="12" y="515"/>
                    <a:pt x="214" y="547"/>
                  </a:cubicBezTo>
                  <a:cubicBezTo>
                    <a:pt x="240" y="552"/>
                    <a:pt x="276" y="553"/>
                    <a:pt x="320" y="553"/>
                  </a:cubicBezTo>
                  <a:cubicBezTo>
                    <a:pt x="612" y="553"/>
                    <a:pt x="1239" y="473"/>
                    <a:pt x="1545" y="473"/>
                  </a:cubicBezTo>
                  <a:cubicBezTo>
                    <a:pt x="1907" y="484"/>
                    <a:pt x="2674" y="697"/>
                    <a:pt x="2674" y="697"/>
                  </a:cubicBezTo>
                  <a:cubicBezTo>
                    <a:pt x="2599" y="675"/>
                    <a:pt x="2706" y="494"/>
                    <a:pt x="2269" y="217"/>
                  </a:cubicBezTo>
                  <a:cubicBezTo>
                    <a:pt x="2008" y="50"/>
                    <a:pt x="1602" y="0"/>
                    <a:pt x="121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2188703" y="2054979"/>
              <a:ext cx="192721" cy="49640"/>
            </a:xfrm>
            <a:custGeom>
              <a:avLst/>
              <a:gdLst/>
              <a:ahLst/>
              <a:cxnLst/>
              <a:rect l="l" t="t" r="r" b="b"/>
              <a:pathLst>
                <a:path w="2706" h="697" extrusionOk="0">
                  <a:moveTo>
                    <a:pt x="1496" y="1"/>
                  </a:moveTo>
                  <a:cubicBezTo>
                    <a:pt x="1104" y="1"/>
                    <a:pt x="698" y="51"/>
                    <a:pt x="437" y="218"/>
                  </a:cubicBezTo>
                  <a:cubicBezTo>
                    <a:pt x="0" y="494"/>
                    <a:pt x="107" y="665"/>
                    <a:pt x="32" y="697"/>
                  </a:cubicBezTo>
                  <a:cubicBezTo>
                    <a:pt x="32" y="697"/>
                    <a:pt x="799" y="484"/>
                    <a:pt x="1161" y="473"/>
                  </a:cubicBezTo>
                  <a:cubicBezTo>
                    <a:pt x="1467" y="473"/>
                    <a:pt x="2094" y="554"/>
                    <a:pt x="2386" y="554"/>
                  </a:cubicBezTo>
                  <a:cubicBezTo>
                    <a:pt x="2430" y="554"/>
                    <a:pt x="2466" y="552"/>
                    <a:pt x="2492" y="548"/>
                  </a:cubicBezTo>
                  <a:cubicBezTo>
                    <a:pt x="2695" y="516"/>
                    <a:pt x="2705" y="196"/>
                    <a:pt x="2631" y="111"/>
                  </a:cubicBezTo>
                  <a:cubicBezTo>
                    <a:pt x="2631" y="111"/>
                    <a:pt x="2079" y="1"/>
                    <a:pt x="1496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2219826" y="2142508"/>
              <a:ext cx="160815" cy="149420"/>
            </a:xfrm>
            <a:custGeom>
              <a:avLst/>
              <a:gdLst/>
              <a:ahLst/>
              <a:cxnLst/>
              <a:rect l="l" t="t" r="r" b="b"/>
              <a:pathLst>
                <a:path w="2258" h="2098" extrusionOk="0">
                  <a:moveTo>
                    <a:pt x="1129" y="0"/>
                  </a:moveTo>
                  <a:cubicBezTo>
                    <a:pt x="511" y="0"/>
                    <a:pt x="0" y="469"/>
                    <a:pt x="0" y="1054"/>
                  </a:cubicBezTo>
                  <a:cubicBezTo>
                    <a:pt x="0" y="1629"/>
                    <a:pt x="501" y="2098"/>
                    <a:pt x="1129" y="2098"/>
                  </a:cubicBezTo>
                  <a:cubicBezTo>
                    <a:pt x="1757" y="2098"/>
                    <a:pt x="2258" y="1629"/>
                    <a:pt x="2258" y="1054"/>
                  </a:cubicBezTo>
                  <a:cubicBezTo>
                    <a:pt x="2258" y="469"/>
                    <a:pt x="1757" y="0"/>
                    <a:pt x="1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2237061" y="2158390"/>
              <a:ext cx="144363" cy="121003"/>
            </a:xfrm>
            <a:custGeom>
              <a:avLst/>
              <a:gdLst/>
              <a:ahLst/>
              <a:cxnLst/>
              <a:rect l="l" t="t" r="r" b="b"/>
              <a:pathLst>
                <a:path w="2027" h="1699" extrusionOk="0">
                  <a:moveTo>
                    <a:pt x="867" y="1"/>
                  </a:moveTo>
                  <a:cubicBezTo>
                    <a:pt x="428" y="1"/>
                    <a:pt x="56" y="348"/>
                    <a:pt x="46" y="789"/>
                  </a:cubicBezTo>
                  <a:cubicBezTo>
                    <a:pt x="1" y="1324"/>
                    <a:pt x="434" y="1698"/>
                    <a:pt x="891" y="1698"/>
                  </a:cubicBezTo>
                  <a:cubicBezTo>
                    <a:pt x="1089" y="1698"/>
                    <a:pt x="1291" y="1628"/>
                    <a:pt x="1462" y="1470"/>
                  </a:cubicBezTo>
                  <a:cubicBezTo>
                    <a:pt x="2026" y="949"/>
                    <a:pt x="1654" y="1"/>
                    <a:pt x="887" y="1"/>
                  </a:cubicBezTo>
                  <a:cubicBezTo>
                    <a:pt x="880" y="1"/>
                    <a:pt x="874" y="1"/>
                    <a:pt x="867" y="1"/>
                  </a:cubicBezTo>
                  <a:close/>
                </a:path>
              </a:pathLst>
            </a:custGeom>
            <a:solidFill>
              <a:srgbClr val="524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2250379" y="2168290"/>
              <a:ext cx="45296" cy="37675"/>
            </a:xfrm>
            <a:custGeom>
              <a:avLst/>
              <a:gdLst/>
              <a:ahLst/>
              <a:cxnLst/>
              <a:rect l="l" t="t" r="r" b="b"/>
              <a:pathLst>
                <a:path w="636" h="529" extrusionOk="0">
                  <a:moveTo>
                    <a:pt x="274" y="0"/>
                  </a:moveTo>
                  <a:cubicBezTo>
                    <a:pt x="135" y="0"/>
                    <a:pt x="18" y="107"/>
                    <a:pt x="8" y="245"/>
                  </a:cubicBezTo>
                  <a:cubicBezTo>
                    <a:pt x="0" y="415"/>
                    <a:pt x="137" y="529"/>
                    <a:pt x="278" y="529"/>
                  </a:cubicBezTo>
                  <a:cubicBezTo>
                    <a:pt x="340" y="529"/>
                    <a:pt x="403" y="507"/>
                    <a:pt x="455" y="458"/>
                  </a:cubicBezTo>
                  <a:cubicBezTo>
                    <a:pt x="636" y="288"/>
                    <a:pt x="519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2492029" y="2360940"/>
              <a:ext cx="127484" cy="59967"/>
            </a:xfrm>
            <a:custGeom>
              <a:avLst/>
              <a:gdLst/>
              <a:ahLst/>
              <a:cxnLst/>
              <a:rect l="l" t="t" r="r" b="b"/>
              <a:pathLst>
                <a:path w="1790" h="842" extrusionOk="0">
                  <a:moveTo>
                    <a:pt x="895" y="0"/>
                  </a:moveTo>
                  <a:cubicBezTo>
                    <a:pt x="395" y="0"/>
                    <a:pt x="1" y="192"/>
                    <a:pt x="1" y="426"/>
                  </a:cubicBezTo>
                  <a:cubicBezTo>
                    <a:pt x="1" y="650"/>
                    <a:pt x="395" y="841"/>
                    <a:pt x="895" y="841"/>
                  </a:cubicBezTo>
                  <a:cubicBezTo>
                    <a:pt x="1385" y="841"/>
                    <a:pt x="1790" y="650"/>
                    <a:pt x="1790" y="426"/>
                  </a:cubicBezTo>
                  <a:cubicBezTo>
                    <a:pt x="1790" y="192"/>
                    <a:pt x="1385" y="0"/>
                    <a:pt x="895" y="0"/>
                  </a:cubicBezTo>
                  <a:close/>
                </a:path>
              </a:pathLst>
            </a:custGeom>
            <a:solidFill>
              <a:srgbClr val="FD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2338479" y="2479165"/>
              <a:ext cx="437220" cy="61463"/>
            </a:xfrm>
            <a:custGeom>
              <a:avLst/>
              <a:gdLst/>
              <a:ahLst/>
              <a:cxnLst/>
              <a:rect l="l" t="t" r="r" b="b"/>
              <a:pathLst>
                <a:path w="6139" h="863" extrusionOk="0">
                  <a:moveTo>
                    <a:pt x="135" y="1"/>
                  </a:moveTo>
                  <a:cubicBezTo>
                    <a:pt x="57" y="1"/>
                    <a:pt x="0" y="117"/>
                    <a:pt x="91" y="172"/>
                  </a:cubicBezTo>
                  <a:cubicBezTo>
                    <a:pt x="904" y="662"/>
                    <a:pt x="1848" y="863"/>
                    <a:pt x="2807" y="863"/>
                  </a:cubicBezTo>
                  <a:cubicBezTo>
                    <a:pt x="3932" y="863"/>
                    <a:pt x="5077" y="586"/>
                    <a:pt x="6054" y="172"/>
                  </a:cubicBezTo>
                  <a:cubicBezTo>
                    <a:pt x="6139" y="125"/>
                    <a:pt x="6083" y="4"/>
                    <a:pt x="5996" y="4"/>
                  </a:cubicBezTo>
                  <a:cubicBezTo>
                    <a:pt x="5984" y="4"/>
                    <a:pt x="5972" y="7"/>
                    <a:pt x="5959" y="12"/>
                  </a:cubicBezTo>
                  <a:cubicBezTo>
                    <a:pt x="5014" y="415"/>
                    <a:pt x="3901" y="687"/>
                    <a:pt x="2807" y="687"/>
                  </a:cubicBezTo>
                  <a:cubicBezTo>
                    <a:pt x="1879" y="687"/>
                    <a:pt x="964" y="491"/>
                    <a:pt x="176" y="12"/>
                  </a:cubicBezTo>
                  <a:cubicBezTo>
                    <a:pt x="162" y="4"/>
                    <a:pt x="148" y="1"/>
                    <a:pt x="135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3000184" y="1704078"/>
              <a:ext cx="681718" cy="286945"/>
            </a:xfrm>
            <a:custGeom>
              <a:avLst/>
              <a:gdLst/>
              <a:ahLst/>
              <a:cxnLst/>
              <a:rect l="l" t="t" r="r" b="b"/>
              <a:pathLst>
                <a:path w="9572" h="4029" extrusionOk="0">
                  <a:moveTo>
                    <a:pt x="6636" y="1"/>
                  </a:moveTo>
                  <a:cubicBezTo>
                    <a:pt x="2741" y="1"/>
                    <a:pt x="1" y="3313"/>
                    <a:pt x="1" y="3313"/>
                  </a:cubicBezTo>
                  <a:cubicBezTo>
                    <a:pt x="1062" y="3824"/>
                    <a:pt x="2078" y="4029"/>
                    <a:pt x="3024" y="4029"/>
                  </a:cubicBezTo>
                  <a:cubicBezTo>
                    <a:pt x="6871" y="4029"/>
                    <a:pt x="9572" y="640"/>
                    <a:pt x="9563" y="640"/>
                  </a:cubicBezTo>
                  <a:cubicBezTo>
                    <a:pt x="8537" y="185"/>
                    <a:pt x="7555" y="1"/>
                    <a:pt x="6636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3381709" y="1704149"/>
              <a:ext cx="300335" cy="178549"/>
            </a:xfrm>
            <a:custGeom>
              <a:avLst/>
              <a:gdLst/>
              <a:ahLst/>
              <a:cxnLst/>
              <a:rect l="l" t="t" r="r" b="b"/>
              <a:pathLst>
                <a:path w="4217" h="2507" extrusionOk="0">
                  <a:moveTo>
                    <a:pt x="1427" y="0"/>
                  </a:moveTo>
                  <a:cubicBezTo>
                    <a:pt x="1395" y="21"/>
                    <a:pt x="362" y="596"/>
                    <a:pt x="0" y="1267"/>
                  </a:cubicBezTo>
                  <a:cubicBezTo>
                    <a:pt x="0" y="1267"/>
                    <a:pt x="955" y="2506"/>
                    <a:pt x="1975" y="2506"/>
                  </a:cubicBezTo>
                  <a:cubicBezTo>
                    <a:pt x="2037" y="2506"/>
                    <a:pt x="2099" y="2502"/>
                    <a:pt x="2162" y="2492"/>
                  </a:cubicBezTo>
                  <a:cubicBezTo>
                    <a:pt x="2928" y="1960"/>
                    <a:pt x="3610" y="1342"/>
                    <a:pt x="4217" y="639"/>
                  </a:cubicBezTo>
                  <a:cubicBezTo>
                    <a:pt x="3333" y="245"/>
                    <a:pt x="2385" y="21"/>
                    <a:pt x="1427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2997905" y="1765256"/>
              <a:ext cx="594687" cy="180115"/>
            </a:xfrm>
            <a:custGeom>
              <a:avLst/>
              <a:gdLst/>
              <a:ahLst/>
              <a:cxnLst/>
              <a:rect l="l" t="t" r="r" b="b"/>
              <a:pathLst>
                <a:path w="8350" h="2529" extrusionOk="0">
                  <a:moveTo>
                    <a:pt x="7505" y="0"/>
                  </a:moveTo>
                  <a:cubicBezTo>
                    <a:pt x="4619" y="0"/>
                    <a:pt x="213" y="2273"/>
                    <a:pt x="1" y="2379"/>
                  </a:cubicBezTo>
                  <a:lnTo>
                    <a:pt x="54" y="2528"/>
                  </a:lnTo>
                  <a:cubicBezTo>
                    <a:pt x="102" y="2499"/>
                    <a:pt x="4655" y="156"/>
                    <a:pt x="7527" y="156"/>
                  </a:cubicBezTo>
                  <a:cubicBezTo>
                    <a:pt x="7809" y="156"/>
                    <a:pt x="8074" y="179"/>
                    <a:pt x="8317" y="228"/>
                  </a:cubicBezTo>
                  <a:lnTo>
                    <a:pt x="8349" y="79"/>
                  </a:lnTo>
                  <a:cubicBezTo>
                    <a:pt x="8089" y="25"/>
                    <a:pt x="7805" y="0"/>
                    <a:pt x="7505" y="0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1512184" y="1426533"/>
              <a:ext cx="599957" cy="452105"/>
            </a:xfrm>
            <a:custGeom>
              <a:avLst/>
              <a:gdLst/>
              <a:ahLst/>
              <a:cxnLst/>
              <a:rect l="l" t="t" r="r" b="b"/>
              <a:pathLst>
                <a:path w="8424" h="6348" extrusionOk="0">
                  <a:moveTo>
                    <a:pt x="39" y="0"/>
                  </a:moveTo>
                  <a:cubicBezTo>
                    <a:pt x="14" y="0"/>
                    <a:pt x="1" y="1"/>
                    <a:pt x="1" y="1"/>
                  </a:cubicBezTo>
                  <a:cubicBezTo>
                    <a:pt x="2548" y="6337"/>
                    <a:pt x="8385" y="6347"/>
                    <a:pt x="8424" y="6347"/>
                  </a:cubicBezTo>
                  <a:cubicBezTo>
                    <a:pt x="8424" y="6347"/>
                    <a:pt x="8424" y="6347"/>
                    <a:pt x="8424" y="6347"/>
                  </a:cubicBezTo>
                  <a:cubicBezTo>
                    <a:pt x="6099" y="145"/>
                    <a:pt x="553" y="0"/>
                    <a:pt x="39" y="0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1512184" y="1426533"/>
              <a:ext cx="242789" cy="229969"/>
            </a:xfrm>
            <a:custGeom>
              <a:avLst/>
              <a:gdLst/>
              <a:ahLst/>
              <a:cxnLst/>
              <a:rect l="l" t="t" r="r" b="b"/>
              <a:pathLst>
                <a:path w="3409" h="3229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1034"/>
                    <a:pt x="970" y="2003"/>
                    <a:pt x="1662" y="2876"/>
                  </a:cubicBezTo>
                  <a:cubicBezTo>
                    <a:pt x="1689" y="2885"/>
                    <a:pt x="2479" y="3228"/>
                    <a:pt x="3107" y="3228"/>
                  </a:cubicBezTo>
                  <a:cubicBezTo>
                    <a:pt x="3213" y="3228"/>
                    <a:pt x="3315" y="3219"/>
                    <a:pt x="3408" y="3195"/>
                  </a:cubicBezTo>
                  <a:cubicBezTo>
                    <a:pt x="3408" y="3195"/>
                    <a:pt x="3408" y="1247"/>
                    <a:pt x="2535" y="448"/>
                  </a:cubicBezTo>
                  <a:cubicBezTo>
                    <a:pt x="1715" y="171"/>
                    <a:pt x="863" y="22"/>
                    <a:pt x="1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1589529" y="1482655"/>
              <a:ext cx="524891" cy="401253"/>
            </a:xfrm>
            <a:custGeom>
              <a:avLst/>
              <a:gdLst/>
              <a:ahLst/>
              <a:cxnLst/>
              <a:rect l="l" t="t" r="r" b="b"/>
              <a:pathLst>
                <a:path w="7370" h="5634" extrusionOk="0">
                  <a:moveTo>
                    <a:pt x="107" y="1"/>
                  </a:moveTo>
                  <a:lnTo>
                    <a:pt x="1" y="86"/>
                  </a:lnTo>
                  <a:cubicBezTo>
                    <a:pt x="1673" y="2876"/>
                    <a:pt x="7093" y="5527"/>
                    <a:pt x="7317" y="5634"/>
                  </a:cubicBezTo>
                  <a:lnTo>
                    <a:pt x="7370" y="5485"/>
                  </a:lnTo>
                  <a:cubicBezTo>
                    <a:pt x="7317" y="5453"/>
                    <a:pt x="1758" y="2748"/>
                    <a:pt x="107" y="1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1423444" y="1745741"/>
              <a:ext cx="691760" cy="260238"/>
            </a:xfrm>
            <a:custGeom>
              <a:avLst/>
              <a:gdLst/>
              <a:ahLst/>
              <a:cxnLst/>
              <a:rect l="l" t="t" r="r" b="b"/>
              <a:pathLst>
                <a:path w="9713" h="3654" extrusionOk="0">
                  <a:moveTo>
                    <a:pt x="3724" y="1"/>
                  </a:moveTo>
                  <a:cubicBezTo>
                    <a:pt x="1597" y="1"/>
                    <a:pt x="1" y="832"/>
                    <a:pt x="1" y="832"/>
                  </a:cubicBezTo>
                  <a:cubicBezTo>
                    <a:pt x="2001" y="3062"/>
                    <a:pt x="4263" y="3654"/>
                    <a:pt x="6101" y="3654"/>
                  </a:cubicBezTo>
                  <a:cubicBezTo>
                    <a:pt x="8178" y="3654"/>
                    <a:pt x="9713" y="2898"/>
                    <a:pt x="9713" y="2898"/>
                  </a:cubicBezTo>
                  <a:cubicBezTo>
                    <a:pt x="7774" y="615"/>
                    <a:pt x="5552" y="1"/>
                    <a:pt x="3724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1423444" y="1752650"/>
              <a:ext cx="292073" cy="188163"/>
            </a:xfrm>
            <a:custGeom>
              <a:avLst/>
              <a:gdLst/>
              <a:ahLst/>
              <a:cxnLst/>
              <a:rect l="l" t="t" r="r" b="b"/>
              <a:pathLst>
                <a:path w="4101" h="2642" extrusionOk="0">
                  <a:moveTo>
                    <a:pt x="2471" y="1"/>
                  </a:moveTo>
                  <a:cubicBezTo>
                    <a:pt x="1609" y="118"/>
                    <a:pt x="778" y="363"/>
                    <a:pt x="1" y="735"/>
                  </a:cubicBezTo>
                  <a:cubicBezTo>
                    <a:pt x="672" y="1502"/>
                    <a:pt x="1492" y="2152"/>
                    <a:pt x="2397" y="2642"/>
                  </a:cubicBezTo>
                  <a:cubicBezTo>
                    <a:pt x="2418" y="2642"/>
                    <a:pt x="3558" y="2588"/>
                    <a:pt x="4101" y="2141"/>
                  </a:cubicBezTo>
                  <a:cubicBezTo>
                    <a:pt x="4101" y="2141"/>
                    <a:pt x="3526" y="341"/>
                    <a:pt x="2471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1512184" y="1817887"/>
              <a:ext cx="603020" cy="139591"/>
            </a:xfrm>
            <a:custGeom>
              <a:avLst/>
              <a:gdLst/>
              <a:ahLst/>
              <a:cxnLst/>
              <a:rect l="l" t="t" r="r" b="b"/>
              <a:pathLst>
                <a:path w="8467" h="1960" extrusionOk="0">
                  <a:moveTo>
                    <a:pt x="86" y="0"/>
                  </a:moveTo>
                  <a:lnTo>
                    <a:pt x="1" y="139"/>
                  </a:lnTo>
                  <a:cubicBezTo>
                    <a:pt x="2369" y="1949"/>
                    <a:pt x="8088" y="1960"/>
                    <a:pt x="8456" y="1960"/>
                  </a:cubicBezTo>
                  <a:cubicBezTo>
                    <a:pt x="8460" y="1960"/>
                    <a:pt x="8464" y="1960"/>
                    <a:pt x="8467" y="1960"/>
                  </a:cubicBezTo>
                  <a:lnTo>
                    <a:pt x="8467" y="1800"/>
                  </a:lnTo>
                  <a:cubicBezTo>
                    <a:pt x="8466" y="1800"/>
                    <a:pt x="8464" y="1800"/>
                    <a:pt x="8462" y="1800"/>
                  </a:cubicBezTo>
                  <a:cubicBezTo>
                    <a:pt x="8264" y="1800"/>
                    <a:pt x="2412" y="1790"/>
                    <a:pt x="86" y="0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2935729" y="1260448"/>
              <a:ext cx="474824" cy="633359"/>
            </a:xfrm>
            <a:custGeom>
              <a:avLst/>
              <a:gdLst/>
              <a:ahLst/>
              <a:cxnLst/>
              <a:rect l="l" t="t" r="r" b="b"/>
              <a:pathLst>
                <a:path w="6667" h="8893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1" y="2535"/>
                    <a:pt x="533" y="8892"/>
                    <a:pt x="533" y="8892"/>
                  </a:cubicBezTo>
                  <a:cubicBezTo>
                    <a:pt x="6667" y="6486"/>
                    <a:pt x="5975" y="1"/>
                    <a:pt x="5975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3145828" y="1260448"/>
              <a:ext cx="219999" cy="254255"/>
            </a:xfrm>
            <a:custGeom>
              <a:avLst/>
              <a:gdLst/>
              <a:ahLst/>
              <a:cxnLst/>
              <a:rect l="l" t="t" r="r" b="b"/>
              <a:pathLst>
                <a:path w="3089" h="3570" extrusionOk="0">
                  <a:moveTo>
                    <a:pt x="3025" y="1"/>
                  </a:moveTo>
                  <a:cubicBezTo>
                    <a:pt x="2045" y="405"/>
                    <a:pt x="1150" y="980"/>
                    <a:pt x="373" y="1704"/>
                  </a:cubicBezTo>
                  <a:cubicBezTo>
                    <a:pt x="362" y="1726"/>
                    <a:pt x="0" y="2876"/>
                    <a:pt x="213" y="3568"/>
                  </a:cubicBezTo>
                  <a:cubicBezTo>
                    <a:pt x="213" y="3568"/>
                    <a:pt x="250" y="3569"/>
                    <a:pt x="314" y="3569"/>
                  </a:cubicBezTo>
                  <a:cubicBezTo>
                    <a:pt x="716" y="3569"/>
                    <a:pt x="2208" y="3514"/>
                    <a:pt x="2822" y="2716"/>
                  </a:cubicBezTo>
                  <a:cubicBezTo>
                    <a:pt x="3014" y="1832"/>
                    <a:pt x="3088" y="916"/>
                    <a:pt x="3025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2968348" y="1340856"/>
              <a:ext cx="345916" cy="554448"/>
            </a:xfrm>
            <a:custGeom>
              <a:avLst/>
              <a:gdLst/>
              <a:ahLst/>
              <a:cxnLst/>
              <a:rect l="l" t="t" r="r" b="b"/>
              <a:pathLst>
                <a:path w="4857" h="7785" extrusionOk="0">
                  <a:moveTo>
                    <a:pt x="4771" y="0"/>
                  </a:moveTo>
                  <a:cubicBezTo>
                    <a:pt x="2183" y="1715"/>
                    <a:pt x="86" y="7486"/>
                    <a:pt x="0" y="7731"/>
                  </a:cubicBezTo>
                  <a:lnTo>
                    <a:pt x="150" y="7785"/>
                  </a:lnTo>
                  <a:cubicBezTo>
                    <a:pt x="171" y="7731"/>
                    <a:pt x="2311" y="1811"/>
                    <a:pt x="4856" y="128"/>
                  </a:cubicBezTo>
                  <a:lnTo>
                    <a:pt x="4771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2551213" y="987462"/>
              <a:ext cx="550673" cy="866106"/>
            </a:xfrm>
            <a:custGeom>
              <a:avLst/>
              <a:gdLst/>
              <a:ahLst/>
              <a:cxnLst/>
              <a:rect l="l" t="t" r="r" b="b"/>
              <a:pathLst>
                <a:path w="7732" h="12161" extrusionOk="0">
                  <a:moveTo>
                    <a:pt x="4281" y="0"/>
                  </a:moveTo>
                  <a:lnTo>
                    <a:pt x="4281" y="0"/>
                  </a:lnTo>
                  <a:cubicBezTo>
                    <a:pt x="1" y="5655"/>
                    <a:pt x="3238" y="12161"/>
                    <a:pt x="3238" y="12161"/>
                  </a:cubicBezTo>
                  <a:cubicBezTo>
                    <a:pt x="7732" y="6560"/>
                    <a:pt x="4292" y="11"/>
                    <a:pt x="4281" y="0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2738521" y="988174"/>
              <a:ext cx="188947" cy="369418"/>
            </a:xfrm>
            <a:custGeom>
              <a:avLst/>
              <a:gdLst/>
              <a:ahLst/>
              <a:cxnLst/>
              <a:rect l="l" t="t" r="r" b="b"/>
              <a:pathLst>
                <a:path w="2653" h="5187" extrusionOk="0">
                  <a:moveTo>
                    <a:pt x="1662" y="1"/>
                  </a:moveTo>
                  <a:cubicBezTo>
                    <a:pt x="938" y="938"/>
                    <a:pt x="384" y="1992"/>
                    <a:pt x="1" y="3110"/>
                  </a:cubicBezTo>
                  <a:cubicBezTo>
                    <a:pt x="1" y="3153"/>
                    <a:pt x="171" y="4548"/>
                    <a:pt x="682" y="5187"/>
                  </a:cubicBezTo>
                  <a:cubicBezTo>
                    <a:pt x="682" y="5187"/>
                    <a:pt x="2407" y="4324"/>
                    <a:pt x="2652" y="2993"/>
                  </a:cubicBezTo>
                  <a:cubicBezTo>
                    <a:pt x="2450" y="1949"/>
                    <a:pt x="2109" y="948"/>
                    <a:pt x="1662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2730189" y="1099705"/>
              <a:ext cx="122214" cy="753864"/>
            </a:xfrm>
            <a:custGeom>
              <a:avLst/>
              <a:gdLst/>
              <a:ahLst/>
              <a:cxnLst/>
              <a:rect l="l" t="t" r="r" b="b"/>
              <a:pathLst>
                <a:path w="1716" h="10585" extrusionOk="0">
                  <a:moveTo>
                    <a:pt x="1577" y="0"/>
                  </a:moveTo>
                  <a:cubicBezTo>
                    <a:pt x="1" y="3109"/>
                    <a:pt x="618" y="10287"/>
                    <a:pt x="650" y="10585"/>
                  </a:cubicBezTo>
                  <a:lnTo>
                    <a:pt x="799" y="10574"/>
                  </a:lnTo>
                  <a:cubicBezTo>
                    <a:pt x="789" y="10500"/>
                    <a:pt x="160" y="3152"/>
                    <a:pt x="1715" y="85"/>
                  </a:cubicBezTo>
                  <a:lnTo>
                    <a:pt x="1577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2749133" y="1040521"/>
              <a:ext cx="545403" cy="859341"/>
            </a:xfrm>
            <a:custGeom>
              <a:avLst/>
              <a:gdLst/>
              <a:ahLst/>
              <a:cxnLst/>
              <a:rect l="l" t="t" r="r" b="b"/>
              <a:pathLst>
                <a:path w="7658" h="12066" extrusionOk="0">
                  <a:moveTo>
                    <a:pt x="4644" y="0"/>
                  </a:moveTo>
                  <a:cubicBezTo>
                    <a:pt x="1" y="5367"/>
                    <a:pt x="2823" y="12066"/>
                    <a:pt x="2823" y="12066"/>
                  </a:cubicBezTo>
                  <a:cubicBezTo>
                    <a:pt x="7657" y="6773"/>
                    <a:pt x="4644" y="1"/>
                    <a:pt x="4644" y="0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2947837" y="1040521"/>
              <a:ext cx="188163" cy="364077"/>
            </a:xfrm>
            <a:custGeom>
              <a:avLst/>
              <a:gdLst/>
              <a:ahLst/>
              <a:cxnLst/>
              <a:rect l="l" t="t" r="r" b="b"/>
              <a:pathLst>
                <a:path w="2642" h="5112" extrusionOk="0">
                  <a:moveTo>
                    <a:pt x="1854" y="0"/>
                  </a:moveTo>
                  <a:cubicBezTo>
                    <a:pt x="1076" y="895"/>
                    <a:pt x="448" y="1907"/>
                    <a:pt x="1" y="3003"/>
                  </a:cubicBezTo>
                  <a:cubicBezTo>
                    <a:pt x="1" y="3046"/>
                    <a:pt x="75" y="4452"/>
                    <a:pt x="533" y="5112"/>
                  </a:cubicBezTo>
                  <a:cubicBezTo>
                    <a:pt x="533" y="5112"/>
                    <a:pt x="2322" y="4366"/>
                    <a:pt x="2642" y="3057"/>
                  </a:cubicBezTo>
                  <a:cubicBezTo>
                    <a:pt x="2503" y="2002"/>
                    <a:pt x="2237" y="980"/>
                    <a:pt x="1854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2932667" y="1151268"/>
              <a:ext cx="135888" cy="748593"/>
            </a:xfrm>
            <a:custGeom>
              <a:avLst/>
              <a:gdLst/>
              <a:ahLst/>
              <a:cxnLst/>
              <a:rect l="l" t="t" r="r" b="b"/>
              <a:pathLst>
                <a:path w="1908" h="10511" extrusionOk="0">
                  <a:moveTo>
                    <a:pt x="1779" y="0"/>
                  </a:moveTo>
                  <a:cubicBezTo>
                    <a:pt x="1" y="3003"/>
                    <a:pt x="161" y="10202"/>
                    <a:pt x="161" y="10511"/>
                  </a:cubicBezTo>
                  <a:lnTo>
                    <a:pt x="320" y="10500"/>
                  </a:lnTo>
                  <a:cubicBezTo>
                    <a:pt x="320" y="10425"/>
                    <a:pt x="161" y="3046"/>
                    <a:pt x="1907" y="96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2121186" y="988174"/>
              <a:ext cx="553736" cy="866178"/>
            </a:xfrm>
            <a:custGeom>
              <a:avLst/>
              <a:gdLst/>
              <a:ahLst/>
              <a:cxnLst/>
              <a:rect l="l" t="t" r="r" b="b"/>
              <a:pathLst>
                <a:path w="7775" h="12162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1" y="6273"/>
                    <a:pt x="4250" y="12162"/>
                    <a:pt x="4250" y="12162"/>
                  </a:cubicBezTo>
                  <a:cubicBezTo>
                    <a:pt x="7774" y="5921"/>
                    <a:pt x="3323" y="1"/>
                    <a:pt x="3312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2277443" y="988174"/>
              <a:ext cx="184389" cy="375472"/>
            </a:xfrm>
            <a:custGeom>
              <a:avLst/>
              <a:gdLst/>
              <a:ahLst/>
              <a:cxnLst/>
              <a:rect l="l" t="t" r="r" b="b"/>
              <a:pathLst>
                <a:path w="2589" h="5272" extrusionOk="0">
                  <a:moveTo>
                    <a:pt x="1129" y="1"/>
                  </a:moveTo>
                  <a:cubicBezTo>
                    <a:pt x="565" y="1044"/>
                    <a:pt x="181" y="2173"/>
                    <a:pt x="0" y="3344"/>
                  </a:cubicBezTo>
                  <a:cubicBezTo>
                    <a:pt x="0" y="3376"/>
                    <a:pt x="394" y="4729"/>
                    <a:pt x="991" y="5272"/>
                  </a:cubicBezTo>
                  <a:cubicBezTo>
                    <a:pt x="991" y="5272"/>
                    <a:pt x="2567" y="4143"/>
                    <a:pt x="2588" y="2791"/>
                  </a:cubicBezTo>
                  <a:cubicBezTo>
                    <a:pt x="2226" y="1800"/>
                    <a:pt x="1725" y="863"/>
                    <a:pt x="1129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2287271" y="1100417"/>
              <a:ext cx="141941" cy="755431"/>
            </a:xfrm>
            <a:custGeom>
              <a:avLst/>
              <a:gdLst/>
              <a:ahLst/>
              <a:cxnLst/>
              <a:rect l="l" t="t" r="r" b="b"/>
              <a:pathLst>
                <a:path w="1993" h="10607" extrusionOk="0">
                  <a:moveTo>
                    <a:pt x="1055" y="1"/>
                  </a:moveTo>
                  <a:cubicBezTo>
                    <a:pt x="1" y="3323"/>
                    <a:pt x="1769" y="10309"/>
                    <a:pt x="1843" y="10607"/>
                  </a:cubicBezTo>
                  <a:lnTo>
                    <a:pt x="1992" y="10564"/>
                  </a:lnTo>
                  <a:cubicBezTo>
                    <a:pt x="1971" y="10490"/>
                    <a:pt x="161" y="3334"/>
                    <a:pt x="1204" y="65"/>
                  </a:cubicBezTo>
                  <a:lnTo>
                    <a:pt x="1055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2346455" y="970725"/>
              <a:ext cx="553664" cy="867673"/>
            </a:xfrm>
            <a:custGeom>
              <a:avLst/>
              <a:gdLst/>
              <a:ahLst/>
              <a:cxnLst/>
              <a:rect l="l" t="t" r="r" b="b"/>
              <a:pathLst>
                <a:path w="7774" h="12183" extrusionOk="0">
                  <a:moveTo>
                    <a:pt x="3451" y="1"/>
                  </a:moveTo>
                  <a:lnTo>
                    <a:pt x="3451" y="1"/>
                  </a:lnTo>
                  <a:cubicBezTo>
                    <a:pt x="0" y="6198"/>
                    <a:pt x="4121" y="12183"/>
                    <a:pt x="4121" y="12183"/>
                  </a:cubicBezTo>
                  <a:cubicBezTo>
                    <a:pt x="7774" y="6007"/>
                    <a:pt x="3451" y="1"/>
                    <a:pt x="3451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2506487" y="970725"/>
              <a:ext cx="185101" cy="375472"/>
            </a:xfrm>
            <a:custGeom>
              <a:avLst/>
              <a:gdLst/>
              <a:ahLst/>
              <a:cxnLst/>
              <a:rect l="l" t="t" r="r" b="b"/>
              <a:pathLst>
                <a:path w="2599" h="5272" extrusionOk="0">
                  <a:moveTo>
                    <a:pt x="1204" y="1"/>
                  </a:moveTo>
                  <a:cubicBezTo>
                    <a:pt x="618" y="1034"/>
                    <a:pt x="213" y="2152"/>
                    <a:pt x="0" y="3313"/>
                  </a:cubicBezTo>
                  <a:cubicBezTo>
                    <a:pt x="11" y="3355"/>
                    <a:pt x="373" y="4718"/>
                    <a:pt x="959" y="5272"/>
                  </a:cubicBezTo>
                  <a:cubicBezTo>
                    <a:pt x="959" y="5272"/>
                    <a:pt x="2556" y="4175"/>
                    <a:pt x="2599" y="2823"/>
                  </a:cubicBezTo>
                  <a:cubicBezTo>
                    <a:pt x="2258" y="1822"/>
                    <a:pt x="1779" y="874"/>
                    <a:pt x="1204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2514036" y="1082968"/>
              <a:ext cx="131330" cy="756214"/>
            </a:xfrm>
            <a:custGeom>
              <a:avLst/>
              <a:gdLst/>
              <a:ahLst/>
              <a:cxnLst/>
              <a:rect l="l" t="t" r="r" b="b"/>
              <a:pathLst>
                <a:path w="1844" h="10618" extrusionOk="0">
                  <a:moveTo>
                    <a:pt x="1130" y="1"/>
                  </a:moveTo>
                  <a:cubicBezTo>
                    <a:pt x="1" y="3302"/>
                    <a:pt x="1619" y="10319"/>
                    <a:pt x="1694" y="10618"/>
                  </a:cubicBezTo>
                  <a:lnTo>
                    <a:pt x="1843" y="10586"/>
                  </a:lnTo>
                  <a:cubicBezTo>
                    <a:pt x="1832" y="10511"/>
                    <a:pt x="171" y="3313"/>
                    <a:pt x="1279" y="75"/>
                  </a:cubicBezTo>
                  <a:lnTo>
                    <a:pt x="1130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1732895" y="1061745"/>
              <a:ext cx="525675" cy="814614"/>
            </a:xfrm>
            <a:custGeom>
              <a:avLst/>
              <a:gdLst/>
              <a:ahLst/>
              <a:cxnLst/>
              <a:rect l="l" t="t" r="r" b="b"/>
              <a:pathLst>
                <a:path w="7381" h="11438" extrusionOk="0">
                  <a:moveTo>
                    <a:pt x="1459" y="1"/>
                  </a:moveTo>
                  <a:lnTo>
                    <a:pt x="1459" y="1"/>
                  </a:lnTo>
                  <a:cubicBezTo>
                    <a:pt x="1" y="6954"/>
                    <a:pt x="5730" y="11437"/>
                    <a:pt x="5730" y="11437"/>
                  </a:cubicBezTo>
                  <a:cubicBezTo>
                    <a:pt x="7380" y="4452"/>
                    <a:pt x="1460" y="1"/>
                    <a:pt x="1459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1815581" y="1061745"/>
              <a:ext cx="201766" cy="364148"/>
            </a:xfrm>
            <a:custGeom>
              <a:avLst/>
              <a:gdLst/>
              <a:ahLst/>
              <a:cxnLst/>
              <a:rect l="l" t="t" r="r" b="b"/>
              <a:pathLst>
                <a:path w="2833" h="5113" extrusionOk="0">
                  <a:moveTo>
                    <a:pt x="298" y="1"/>
                  </a:moveTo>
                  <a:cubicBezTo>
                    <a:pt x="53" y="1161"/>
                    <a:pt x="0" y="2354"/>
                    <a:pt x="139" y="3525"/>
                  </a:cubicBezTo>
                  <a:cubicBezTo>
                    <a:pt x="160" y="3557"/>
                    <a:pt x="916" y="4750"/>
                    <a:pt x="1640" y="5112"/>
                  </a:cubicBezTo>
                  <a:cubicBezTo>
                    <a:pt x="1640" y="5112"/>
                    <a:pt x="2833" y="3589"/>
                    <a:pt x="2481" y="2279"/>
                  </a:cubicBezTo>
                  <a:cubicBezTo>
                    <a:pt x="1853" y="1428"/>
                    <a:pt x="1118" y="661"/>
                    <a:pt x="298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1865649" y="1168717"/>
              <a:ext cx="279895" cy="709921"/>
            </a:xfrm>
            <a:custGeom>
              <a:avLst/>
              <a:gdLst/>
              <a:ahLst/>
              <a:cxnLst/>
              <a:rect l="l" t="t" r="r" b="b"/>
              <a:pathLst>
                <a:path w="3930" h="9968" extrusionOk="0">
                  <a:moveTo>
                    <a:pt x="107" y="0"/>
                  </a:moveTo>
                  <a:cubicBezTo>
                    <a:pt x="0" y="3482"/>
                    <a:pt x="3642" y="9701"/>
                    <a:pt x="3791" y="9967"/>
                  </a:cubicBezTo>
                  <a:lnTo>
                    <a:pt x="3929" y="9882"/>
                  </a:lnTo>
                  <a:cubicBezTo>
                    <a:pt x="3898" y="9818"/>
                    <a:pt x="170" y="3450"/>
                    <a:pt x="266" y="2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1898980" y="1019297"/>
              <a:ext cx="547611" cy="854782"/>
            </a:xfrm>
            <a:custGeom>
              <a:avLst/>
              <a:gdLst/>
              <a:ahLst/>
              <a:cxnLst/>
              <a:rect l="l" t="t" r="r" b="b"/>
              <a:pathLst>
                <a:path w="7689" h="12002" extrusionOk="0">
                  <a:moveTo>
                    <a:pt x="2652" y="0"/>
                  </a:moveTo>
                  <a:lnTo>
                    <a:pt x="2652" y="0"/>
                  </a:lnTo>
                  <a:cubicBezTo>
                    <a:pt x="1" y="6581"/>
                    <a:pt x="4835" y="12001"/>
                    <a:pt x="4835" y="12001"/>
                  </a:cubicBezTo>
                  <a:cubicBezTo>
                    <a:pt x="7689" y="5431"/>
                    <a:pt x="2652" y="1"/>
                    <a:pt x="2652" y="0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2032446" y="1019297"/>
              <a:ext cx="188947" cy="374688"/>
            </a:xfrm>
            <a:custGeom>
              <a:avLst/>
              <a:gdLst/>
              <a:ahLst/>
              <a:cxnLst/>
              <a:rect l="l" t="t" r="r" b="b"/>
              <a:pathLst>
                <a:path w="2653" h="5261" extrusionOk="0">
                  <a:moveTo>
                    <a:pt x="778" y="0"/>
                  </a:moveTo>
                  <a:cubicBezTo>
                    <a:pt x="331" y="1097"/>
                    <a:pt x="65" y="2258"/>
                    <a:pt x="1" y="3440"/>
                  </a:cubicBezTo>
                  <a:cubicBezTo>
                    <a:pt x="11" y="3482"/>
                    <a:pt x="544" y="4782"/>
                    <a:pt x="1204" y="5261"/>
                  </a:cubicBezTo>
                  <a:cubicBezTo>
                    <a:pt x="1204" y="5261"/>
                    <a:pt x="2652" y="3983"/>
                    <a:pt x="2535" y="2631"/>
                  </a:cubicBezTo>
                  <a:cubicBezTo>
                    <a:pt x="2056" y="1683"/>
                    <a:pt x="1470" y="799"/>
                    <a:pt x="778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2053670" y="1130757"/>
              <a:ext cx="195000" cy="745602"/>
            </a:xfrm>
            <a:custGeom>
              <a:avLst/>
              <a:gdLst/>
              <a:ahLst/>
              <a:cxnLst/>
              <a:rect l="l" t="t" r="r" b="b"/>
              <a:pathLst>
                <a:path w="2738" h="10469" extrusionOk="0">
                  <a:moveTo>
                    <a:pt x="714" y="1"/>
                  </a:moveTo>
                  <a:lnTo>
                    <a:pt x="714" y="1"/>
                  </a:lnTo>
                  <a:cubicBezTo>
                    <a:pt x="1" y="3408"/>
                    <a:pt x="2482" y="10181"/>
                    <a:pt x="2589" y="10468"/>
                  </a:cubicBezTo>
                  <a:lnTo>
                    <a:pt x="2738" y="10405"/>
                  </a:lnTo>
                  <a:cubicBezTo>
                    <a:pt x="2706" y="10341"/>
                    <a:pt x="171" y="3408"/>
                    <a:pt x="874" y="43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1647217" y="1276402"/>
              <a:ext cx="459654" cy="618902"/>
            </a:xfrm>
            <a:custGeom>
              <a:avLst/>
              <a:gdLst/>
              <a:ahLst/>
              <a:cxnLst/>
              <a:rect l="l" t="t" r="r" b="b"/>
              <a:pathLst>
                <a:path w="6454" h="8690" extrusionOk="0">
                  <a:moveTo>
                    <a:pt x="362" y="0"/>
                  </a:moveTo>
                  <a:lnTo>
                    <a:pt x="362" y="0"/>
                  </a:lnTo>
                  <a:cubicBezTo>
                    <a:pt x="0" y="6453"/>
                    <a:pt x="5921" y="8690"/>
                    <a:pt x="5921" y="8690"/>
                  </a:cubicBezTo>
                  <a:cubicBezTo>
                    <a:pt x="6453" y="2151"/>
                    <a:pt x="363" y="0"/>
                    <a:pt x="362" y="0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1668441" y="1276402"/>
              <a:ext cx="207108" cy="288227"/>
            </a:xfrm>
            <a:custGeom>
              <a:avLst/>
              <a:gdLst/>
              <a:ahLst/>
              <a:cxnLst/>
              <a:rect l="l" t="t" r="r" b="b"/>
              <a:pathLst>
                <a:path w="2908" h="4047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44"/>
                    <a:pt x="118" y="2098"/>
                    <a:pt x="416" y="3099"/>
                  </a:cubicBezTo>
                  <a:cubicBezTo>
                    <a:pt x="437" y="3120"/>
                    <a:pt x="1300" y="3940"/>
                    <a:pt x="2013" y="4047"/>
                  </a:cubicBezTo>
                  <a:cubicBezTo>
                    <a:pt x="2013" y="4047"/>
                    <a:pt x="2908" y="2375"/>
                    <a:pt x="2396" y="1342"/>
                  </a:cubicBezTo>
                  <a:cubicBezTo>
                    <a:pt x="1683" y="788"/>
                    <a:pt x="895" y="330"/>
                    <a:pt x="64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1721500" y="1356026"/>
              <a:ext cx="351257" cy="542340"/>
            </a:xfrm>
            <a:custGeom>
              <a:avLst/>
              <a:gdLst/>
              <a:ahLst/>
              <a:cxnLst/>
              <a:rect l="l" t="t" r="r" b="b"/>
              <a:pathLst>
                <a:path w="4932" h="7615" extrusionOk="0">
                  <a:moveTo>
                    <a:pt x="150" y="0"/>
                  </a:moveTo>
                  <a:lnTo>
                    <a:pt x="1" y="32"/>
                  </a:lnTo>
                  <a:cubicBezTo>
                    <a:pt x="395" y="3088"/>
                    <a:pt x="4633" y="7433"/>
                    <a:pt x="4814" y="7614"/>
                  </a:cubicBezTo>
                  <a:lnTo>
                    <a:pt x="4931" y="7508"/>
                  </a:lnTo>
                  <a:cubicBezTo>
                    <a:pt x="4889" y="7455"/>
                    <a:pt x="544" y="3014"/>
                    <a:pt x="150" y="0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2956953" y="1400752"/>
              <a:ext cx="577238" cy="489281"/>
            </a:xfrm>
            <a:custGeom>
              <a:avLst/>
              <a:gdLst/>
              <a:ahLst/>
              <a:cxnLst/>
              <a:rect l="l" t="t" r="r" b="b"/>
              <a:pathLst>
                <a:path w="8105" h="6870" extrusionOk="0">
                  <a:moveTo>
                    <a:pt x="8104" y="1"/>
                  </a:moveTo>
                  <a:lnTo>
                    <a:pt x="8104" y="1"/>
                  </a:lnTo>
                  <a:cubicBezTo>
                    <a:pt x="2397" y="246"/>
                    <a:pt x="1" y="6869"/>
                    <a:pt x="1" y="6869"/>
                  </a:cubicBezTo>
                  <a:cubicBezTo>
                    <a:pt x="5772" y="6805"/>
                    <a:pt x="8104" y="1"/>
                    <a:pt x="8104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3268683" y="1400752"/>
              <a:ext cx="265508" cy="208318"/>
            </a:xfrm>
            <a:custGeom>
              <a:avLst/>
              <a:gdLst/>
              <a:ahLst/>
              <a:cxnLst/>
              <a:rect l="l" t="t" r="r" b="b"/>
              <a:pathLst>
                <a:path w="3728" h="2925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2769" y="43"/>
                    <a:pt x="1821" y="277"/>
                    <a:pt x="948" y="693"/>
                  </a:cubicBezTo>
                  <a:cubicBezTo>
                    <a:pt x="927" y="714"/>
                    <a:pt x="139" y="1726"/>
                    <a:pt x="0" y="2524"/>
                  </a:cubicBezTo>
                  <a:cubicBezTo>
                    <a:pt x="0" y="2524"/>
                    <a:pt x="709" y="2924"/>
                    <a:pt x="1460" y="2924"/>
                  </a:cubicBezTo>
                  <a:cubicBezTo>
                    <a:pt x="1770" y="2924"/>
                    <a:pt x="2087" y="2856"/>
                    <a:pt x="2364" y="2663"/>
                  </a:cubicBezTo>
                  <a:cubicBezTo>
                    <a:pt x="2918" y="1832"/>
                    <a:pt x="3376" y="938"/>
                    <a:pt x="3727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2953962" y="1460648"/>
              <a:ext cx="505163" cy="433160"/>
            </a:xfrm>
            <a:custGeom>
              <a:avLst/>
              <a:gdLst/>
              <a:ahLst/>
              <a:cxnLst/>
              <a:rect l="l" t="t" r="r" b="b"/>
              <a:pathLst>
                <a:path w="7093" h="6082" extrusionOk="0">
                  <a:moveTo>
                    <a:pt x="7071" y="1"/>
                  </a:moveTo>
                  <a:cubicBezTo>
                    <a:pt x="4334" y="746"/>
                    <a:pt x="170" y="5762"/>
                    <a:pt x="0" y="5975"/>
                  </a:cubicBezTo>
                  <a:lnTo>
                    <a:pt x="85" y="6081"/>
                  </a:lnTo>
                  <a:cubicBezTo>
                    <a:pt x="128" y="6039"/>
                    <a:pt x="4398" y="895"/>
                    <a:pt x="7092" y="171"/>
                  </a:cubicBezTo>
                  <a:lnTo>
                    <a:pt x="7071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2010439" y="1742109"/>
              <a:ext cx="1088455" cy="274339"/>
            </a:xfrm>
            <a:custGeom>
              <a:avLst/>
              <a:gdLst/>
              <a:ahLst/>
              <a:cxnLst/>
              <a:rect l="l" t="t" r="r" b="b"/>
              <a:pathLst>
                <a:path w="15283" h="3852" extrusionOk="0">
                  <a:moveTo>
                    <a:pt x="7525" y="1"/>
                  </a:moveTo>
                  <a:cubicBezTo>
                    <a:pt x="3383" y="1"/>
                    <a:pt x="661" y="1501"/>
                    <a:pt x="661" y="1501"/>
                  </a:cubicBezTo>
                  <a:cubicBezTo>
                    <a:pt x="342" y="2065"/>
                    <a:pt x="12" y="3279"/>
                    <a:pt x="1" y="3279"/>
                  </a:cubicBezTo>
                  <a:cubicBezTo>
                    <a:pt x="1918" y="3708"/>
                    <a:pt x="4229" y="3851"/>
                    <a:pt x="6465" y="3851"/>
                  </a:cubicBezTo>
                  <a:cubicBezTo>
                    <a:pt x="11011" y="3851"/>
                    <a:pt x="15250" y="3258"/>
                    <a:pt x="15250" y="3258"/>
                  </a:cubicBezTo>
                  <a:cubicBezTo>
                    <a:pt x="15282" y="2396"/>
                    <a:pt x="14643" y="1501"/>
                    <a:pt x="14643" y="1501"/>
                  </a:cubicBezTo>
                  <a:cubicBezTo>
                    <a:pt x="12023" y="376"/>
                    <a:pt x="9597" y="1"/>
                    <a:pt x="7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2619441" y="2676373"/>
              <a:ext cx="477174" cy="884410"/>
            </a:xfrm>
            <a:custGeom>
              <a:avLst/>
              <a:gdLst/>
              <a:ahLst/>
              <a:cxnLst/>
              <a:rect l="l" t="t" r="r" b="b"/>
              <a:pathLst>
                <a:path w="6700" h="12418" extrusionOk="0">
                  <a:moveTo>
                    <a:pt x="1215" y="1"/>
                  </a:moveTo>
                  <a:cubicBezTo>
                    <a:pt x="842" y="235"/>
                    <a:pt x="427" y="406"/>
                    <a:pt x="1" y="480"/>
                  </a:cubicBezTo>
                  <a:cubicBezTo>
                    <a:pt x="4516" y="6869"/>
                    <a:pt x="4655" y="12194"/>
                    <a:pt x="4655" y="12194"/>
                  </a:cubicBezTo>
                  <a:lnTo>
                    <a:pt x="4814" y="12417"/>
                  </a:lnTo>
                  <a:lnTo>
                    <a:pt x="6699" y="12417"/>
                  </a:lnTo>
                  <a:cubicBezTo>
                    <a:pt x="5049" y="4335"/>
                    <a:pt x="1215" y="1"/>
                    <a:pt x="1215" y="1"/>
                  </a:cubicBezTo>
                  <a:close/>
                </a:path>
              </a:pathLst>
            </a:custGeom>
            <a:solidFill>
              <a:srgbClr val="020000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B5F09551-3208-48A4-B51A-1284A2C5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" y="13503"/>
            <a:ext cx="1566998" cy="10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" name="Google Shape;6609;p64">
            <a:extLst>
              <a:ext uri="{FF2B5EF4-FFF2-40B4-BE49-F238E27FC236}">
                <a16:creationId xmlns:a16="http://schemas.microsoft.com/office/drawing/2014/main" id="{7F990A8B-E44D-4A86-9DA3-324C8C169E0B}"/>
              </a:ext>
            </a:extLst>
          </p:cNvPr>
          <p:cNvGrpSpPr/>
          <p:nvPr/>
        </p:nvGrpSpPr>
        <p:grpSpPr>
          <a:xfrm rot="4269521">
            <a:off x="7846016" y="854097"/>
            <a:ext cx="369844" cy="1455278"/>
            <a:chOff x="5187475" y="4845550"/>
            <a:chExt cx="174950" cy="688400"/>
          </a:xfrm>
        </p:grpSpPr>
        <p:sp>
          <p:nvSpPr>
            <p:cNvPr id="189" name="Google Shape;6610;p64">
              <a:extLst>
                <a:ext uri="{FF2B5EF4-FFF2-40B4-BE49-F238E27FC236}">
                  <a16:creationId xmlns:a16="http://schemas.microsoft.com/office/drawing/2014/main" id="{278C95FC-247F-4F4A-8F12-3ABB03482B66}"/>
                </a:ext>
              </a:extLst>
            </p:cNvPr>
            <p:cNvSpPr/>
            <p:nvPr/>
          </p:nvSpPr>
          <p:spPr>
            <a:xfrm>
              <a:off x="5286875" y="5396125"/>
              <a:ext cx="17850" cy="30025"/>
            </a:xfrm>
            <a:custGeom>
              <a:avLst/>
              <a:gdLst/>
              <a:ahLst/>
              <a:cxnLst/>
              <a:rect l="l" t="t" r="r" b="b"/>
              <a:pathLst>
                <a:path w="714" h="1201" extrusionOk="0">
                  <a:moveTo>
                    <a:pt x="666" y="0"/>
                  </a:moveTo>
                  <a:cubicBezTo>
                    <a:pt x="656" y="0"/>
                    <a:pt x="645" y="5"/>
                    <a:pt x="636" y="17"/>
                  </a:cubicBezTo>
                  <a:cubicBezTo>
                    <a:pt x="322" y="323"/>
                    <a:pt x="59" y="696"/>
                    <a:pt x="8" y="1141"/>
                  </a:cubicBezTo>
                  <a:cubicBezTo>
                    <a:pt x="0" y="1180"/>
                    <a:pt x="28" y="1200"/>
                    <a:pt x="60" y="1200"/>
                  </a:cubicBezTo>
                  <a:cubicBezTo>
                    <a:pt x="86" y="1200"/>
                    <a:pt x="115" y="1185"/>
                    <a:pt x="125" y="1155"/>
                  </a:cubicBezTo>
                  <a:cubicBezTo>
                    <a:pt x="242" y="761"/>
                    <a:pt x="431" y="389"/>
                    <a:pt x="687" y="68"/>
                  </a:cubicBezTo>
                  <a:cubicBezTo>
                    <a:pt x="713" y="36"/>
                    <a:pt x="693" y="0"/>
                    <a:pt x="66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11;p64">
              <a:extLst>
                <a:ext uri="{FF2B5EF4-FFF2-40B4-BE49-F238E27FC236}">
                  <a16:creationId xmlns:a16="http://schemas.microsoft.com/office/drawing/2014/main" id="{ECFC2AE3-E4BC-4B4F-89E1-FA4F916658E3}"/>
                </a:ext>
              </a:extLst>
            </p:cNvPr>
            <p:cNvSpPr/>
            <p:nvPr/>
          </p:nvSpPr>
          <p:spPr>
            <a:xfrm>
              <a:off x="5301475" y="5395850"/>
              <a:ext cx="26325" cy="26050"/>
            </a:xfrm>
            <a:custGeom>
              <a:avLst/>
              <a:gdLst/>
              <a:ahLst/>
              <a:cxnLst/>
              <a:rect l="l" t="t" r="r" b="b"/>
              <a:pathLst>
                <a:path w="1053" h="1042" extrusionOk="0">
                  <a:moveTo>
                    <a:pt x="71" y="1"/>
                  </a:moveTo>
                  <a:cubicBezTo>
                    <a:pt x="22" y="1"/>
                    <a:pt x="1" y="75"/>
                    <a:pt x="52" y="94"/>
                  </a:cubicBezTo>
                  <a:cubicBezTo>
                    <a:pt x="394" y="313"/>
                    <a:pt x="562" y="685"/>
                    <a:pt x="788" y="991"/>
                  </a:cubicBezTo>
                  <a:cubicBezTo>
                    <a:pt x="816" y="1027"/>
                    <a:pt x="850" y="1041"/>
                    <a:pt x="883" y="1041"/>
                  </a:cubicBezTo>
                  <a:cubicBezTo>
                    <a:pt x="972" y="1041"/>
                    <a:pt x="1053" y="935"/>
                    <a:pt x="978" y="845"/>
                  </a:cubicBezTo>
                  <a:cubicBezTo>
                    <a:pt x="737" y="531"/>
                    <a:pt x="526" y="72"/>
                    <a:pt x="95" y="6"/>
                  </a:cubicBezTo>
                  <a:cubicBezTo>
                    <a:pt x="87" y="2"/>
                    <a:pt x="79" y="1"/>
                    <a:pt x="71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12;p64">
              <a:extLst>
                <a:ext uri="{FF2B5EF4-FFF2-40B4-BE49-F238E27FC236}">
                  <a16:creationId xmlns:a16="http://schemas.microsoft.com/office/drawing/2014/main" id="{3A84C18A-DB71-4469-AF1A-006356131F4A}"/>
                </a:ext>
              </a:extLst>
            </p:cNvPr>
            <p:cNvSpPr/>
            <p:nvPr/>
          </p:nvSpPr>
          <p:spPr>
            <a:xfrm>
              <a:off x="5302575" y="5392700"/>
              <a:ext cx="27250" cy="16150"/>
            </a:xfrm>
            <a:custGeom>
              <a:avLst/>
              <a:gdLst/>
              <a:ahLst/>
              <a:cxnLst/>
              <a:rect l="l" t="t" r="r" b="b"/>
              <a:pathLst>
                <a:path w="1090" h="646" extrusionOk="0">
                  <a:moveTo>
                    <a:pt x="80" y="1"/>
                  </a:moveTo>
                  <a:cubicBezTo>
                    <a:pt x="75" y="1"/>
                    <a:pt x="71" y="1"/>
                    <a:pt x="66" y="1"/>
                  </a:cubicBezTo>
                  <a:cubicBezTo>
                    <a:pt x="22" y="1"/>
                    <a:pt x="0" y="66"/>
                    <a:pt x="44" y="88"/>
                  </a:cubicBezTo>
                  <a:cubicBezTo>
                    <a:pt x="183" y="147"/>
                    <a:pt x="321" y="212"/>
                    <a:pt x="453" y="285"/>
                  </a:cubicBezTo>
                  <a:cubicBezTo>
                    <a:pt x="606" y="380"/>
                    <a:pt x="744" y="490"/>
                    <a:pt x="876" y="621"/>
                  </a:cubicBezTo>
                  <a:cubicBezTo>
                    <a:pt x="896" y="638"/>
                    <a:pt x="918" y="645"/>
                    <a:pt x="939" y="645"/>
                  </a:cubicBezTo>
                  <a:cubicBezTo>
                    <a:pt x="1019" y="645"/>
                    <a:pt x="1089" y="546"/>
                    <a:pt x="1014" y="482"/>
                  </a:cubicBezTo>
                  <a:cubicBezTo>
                    <a:pt x="755" y="266"/>
                    <a:pt x="432" y="1"/>
                    <a:pt x="80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13;p64">
              <a:extLst>
                <a:ext uri="{FF2B5EF4-FFF2-40B4-BE49-F238E27FC236}">
                  <a16:creationId xmlns:a16="http://schemas.microsoft.com/office/drawing/2014/main" id="{0BF016FD-C417-427C-9A2C-0C5DFE2A556D}"/>
                </a:ext>
              </a:extLst>
            </p:cNvPr>
            <p:cNvSpPr/>
            <p:nvPr/>
          </p:nvSpPr>
          <p:spPr>
            <a:xfrm>
              <a:off x="5276200" y="5395975"/>
              <a:ext cx="25425" cy="17775"/>
            </a:xfrm>
            <a:custGeom>
              <a:avLst/>
              <a:gdLst/>
              <a:ahLst/>
              <a:cxnLst/>
              <a:rect l="l" t="t" r="r" b="b"/>
              <a:pathLst>
                <a:path w="1017" h="711" extrusionOk="0">
                  <a:moveTo>
                    <a:pt x="974" y="1"/>
                  </a:moveTo>
                  <a:cubicBezTo>
                    <a:pt x="972" y="1"/>
                    <a:pt x="970" y="1"/>
                    <a:pt x="968" y="1"/>
                  </a:cubicBezTo>
                  <a:cubicBezTo>
                    <a:pt x="603" y="45"/>
                    <a:pt x="121" y="227"/>
                    <a:pt x="12" y="621"/>
                  </a:cubicBezTo>
                  <a:cubicBezTo>
                    <a:pt x="1" y="673"/>
                    <a:pt x="38" y="711"/>
                    <a:pt x="83" y="711"/>
                  </a:cubicBezTo>
                  <a:cubicBezTo>
                    <a:pt x="96" y="711"/>
                    <a:pt x="109" y="708"/>
                    <a:pt x="121" y="702"/>
                  </a:cubicBezTo>
                  <a:cubicBezTo>
                    <a:pt x="275" y="607"/>
                    <a:pt x="399" y="475"/>
                    <a:pt x="537" y="373"/>
                  </a:cubicBezTo>
                  <a:cubicBezTo>
                    <a:pt x="676" y="264"/>
                    <a:pt x="836" y="176"/>
                    <a:pt x="982" y="81"/>
                  </a:cubicBezTo>
                  <a:cubicBezTo>
                    <a:pt x="1017" y="61"/>
                    <a:pt x="1012" y="1"/>
                    <a:pt x="974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14;p64">
              <a:extLst>
                <a:ext uri="{FF2B5EF4-FFF2-40B4-BE49-F238E27FC236}">
                  <a16:creationId xmlns:a16="http://schemas.microsoft.com/office/drawing/2014/main" id="{67AD6D9B-DB8F-4A20-9669-0D609F566964}"/>
                </a:ext>
              </a:extLst>
            </p:cNvPr>
            <p:cNvSpPr/>
            <p:nvPr/>
          </p:nvSpPr>
          <p:spPr>
            <a:xfrm>
              <a:off x="5305300" y="5398000"/>
              <a:ext cx="13525" cy="135950"/>
            </a:xfrm>
            <a:custGeom>
              <a:avLst/>
              <a:gdLst/>
              <a:ahLst/>
              <a:cxnLst/>
              <a:rect l="l" t="t" r="r" b="b"/>
              <a:pathLst>
                <a:path w="541" h="5438" extrusionOk="0">
                  <a:moveTo>
                    <a:pt x="44" y="0"/>
                  </a:moveTo>
                  <a:cubicBezTo>
                    <a:pt x="15" y="0"/>
                    <a:pt x="1" y="22"/>
                    <a:pt x="1" y="51"/>
                  </a:cubicBezTo>
                  <a:cubicBezTo>
                    <a:pt x="23" y="496"/>
                    <a:pt x="59" y="949"/>
                    <a:pt x="96" y="1394"/>
                  </a:cubicBezTo>
                  <a:lnTo>
                    <a:pt x="205" y="2729"/>
                  </a:lnTo>
                  <a:lnTo>
                    <a:pt x="314" y="4064"/>
                  </a:lnTo>
                  <a:cubicBezTo>
                    <a:pt x="351" y="4509"/>
                    <a:pt x="387" y="4954"/>
                    <a:pt x="431" y="5399"/>
                  </a:cubicBezTo>
                  <a:cubicBezTo>
                    <a:pt x="431" y="5425"/>
                    <a:pt x="449" y="5437"/>
                    <a:pt x="468" y="5437"/>
                  </a:cubicBezTo>
                  <a:cubicBezTo>
                    <a:pt x="486" y="5437"/>
                    <a:pt x="504" y="5425"/>
                    <a:pt x="504" y="5399"/>
                  </a:cubicBezTo>
                  <a:cubicBezTo>
                    <a:pt x="541" y="4954"/>
                    <a:pt x="541" y="4502"/>
                    <a:pt x="541" y="4049"/>
                  </a:cubicBezTo>
                  <a:cubicBezTo>
                    <a:pt x="533" y="3604"/>
                    <a:pt x="511" y="3152"/>
                    <a:pt x="475" y="2707"/>
                  </a:cubicBezTo>
                  <a:cubicBezTo>
                    <a:pt x="460" y="2481"/>
                    <a:pt x="438" y="2255"/>
                    <a:pt x="417" y="2036"/>
                  </a:cubicBezTo>
                  <a:cubicBezTo>
                    <a:pt x="387" y="1810"/>
                    <a:pt x="365" y="1591"/>
                    <a:pt x="329" y="1365"/>
                  </a:cubicBezTo>
                  <a:cubicBezTo>
                    <a:pt x="271" y="920"/>
                    <a:pt x="190" y="475"/>
                    <a:pt x="88" y="37"/>
                  </a:cubicBezTo>
                  <a:cubicBezTo>
                    <a:pt x="88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15;p64">
              <a:extLst>
                <a:ext uri="{FF2B5EF4-FFF2-40B4-BE49-F238E27FC236}">
                  <a16:creationId xmlns:a16="http://schemas.microsoft.com/office/drawing/2014/main" id="{D954DBA6-E073-4652-9442-5AA816C92F4E}"/>
                </a:ext>
              </a:extLst>
            </p:cNvPr>
            <p:cNvSpPr/>
            <p:nvPr/>
          </p:nvSpPr>
          <p:spPr>
            <a:xfrm>
              <a:off x="5297450" y="5394375"/>
              <a:ext cx="11275" cy="28000"/>
            </a:xfrm>
            <a:custGeom>
              <a:avLst/>
              <a:gdLst/>
              <a:ahLst/>
              <a:cxnLst/>
              <a:rect l="l" t="t" r="r" b="b"/>
              <a:pathLst>
                <a:path w="451" h="1120" extrusionOk="0">
                  <a:moveTo>
                    <a:pt x="396" y="0"/>
                  </a:moveTo>
                  <a:cubicBezTo>
                    <a:pt x="389" y="0"/>
                    <a:pt x="381" y="2"/>
                    <a:pt x="373" y="7"/>
                  </a:cubicBezTo>
                  <a:cubicBezTo>
                    <a:pt x="81" y="226"/>
                    <a:pt x="45" y="685"/>
                    <a:pt x="8" y="1021"/>
                  </a:cubicBezTo>
                  <a:cubicBezTo>
                    <a:pt x="1" y="1087"/>
                    <a:pt x="52" y="1119"/>
                    <a:pt x="106" y="1119"/>
                  </a:cubicBezTo>
                  <a:cubicBezTo>
                    <a:pt x="160" y="1119"/>
                    <a:pt x="216" y="1087"/>
                    <a:pt x="220" y="1021"/>
                  </a:cubicBezTo>
                  <a:cubicBezTo>
                    <a:pt x="264" y="693"/>
                    <a:pt x="337" y="372"/>
                    <a:pt x="439" y="58"/>
                  </a:cubicBezTo>
                  <a:cubicBezTo>
                    <a:pt x="450" y="29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16;p64">
              <a:extLst>
                <a:ext uri="{FF2B5EF4-FFF2-40B4-BE49-F238E27FC236}">
                  <a16:creationId xmlns:a16="http://schemas.microsoft.com/office/drawing/2014/main" id="{1F996DA5-688A-4C5D-8053-695A5E93AC39}"/>
                </a:ext>
              </a:extLst>
            </p:cNvPr>
            <p:cNvSpPr/>
            <p:nvPr/>
          </p:nvSpPr>
          <p:spPr>
            <a:xfrm>
              <a:off x="5192400" y="5208850"/>
              <a:ext cx="110000" cy="153800"/>
            </a:xfrm>
            <a:custGeom>
              <a:avLst/>
              <a:gdLst/>
              <a:ahLst/>
              <a:cxnLst/>
              <a:rect l="l" t="t" r="r" b="b"/>
              <a:pathLst>
                <a:path w="4400" h="6152" extrusionOk="0">
                  <a:moveTo>
                    <a:pt x="1" y="1"/>
                  </a:moveTo>
                  <a:lnTo>
                    <a:pt x="1" y="1"/>
                  </a:lnTo>
                  <a:cubicBezTo>
                    <a:pt x="154" y="884"/>
                    <a:pt x="409" y="2051"/>
                    <a:pt x="701" y="3167"/>
                  </a:cubicBezTo>
                  <a:cubicBezTo>
                    <a:pt x="701" y="3167"/>
                    <a:pt x="3481" y="6144"/>
                    <a:pt x="4400" y="6151"/>
                  </a:cubicBezTo>
                  <a:cubicBezTo>
                    <a:pt x="4283" y="5370"/>
                    <a:pt x="4152" y="4604"/>
                    <a:pt x="4021" y="3860"/>
                  </a:cubicBezTo>
                  <a:lnTo>
                    <a:pt x="3999" y="3889"/>
                  </a:lnTo>
                  <a:cubicBezTo>
                    <a:pt x="2999" y="3357"/>
                    <a:pt x="336" y="380"/>
                    <a:pt x="1" y="1"/>
                  </a:cubicBezTo>
                  <a:close/>
                </a:path>
              </a:pathLst>
            </a:custGeom>
            <a:solidFill>
              <a:srgbClr val="8B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17;p64">
              <a:extLst>
                <a:ext uri="{FF2B5EF4-FFF2-40B4-BE49-F238E27FC236}">
                  <a16:creationId xmlns:a16="http://schemas.microsoft.com/office/drawing/2014/main" id="{58BC8EA5-7128-4624-B2C6-9094793CEF38}"/>
                </a:ext>
              </a:extLst>
            </p:cNvPr>
            <p:cNvSpPr/>
            <p:nvPr/>
          </p:nvSpPr>
          <p:spPr>
            <a:xfrm>
              <a:off x="5206625" y="5020275"/>
              <a:ext cx="65875" cy="159600"/>
            </a:xfrm>
            <a:custGeom>
              <a:avLst/>
              <a:gdLst/>
              <a:ahLst/>
              <a:cxnLst/>
              <a:rect l="l" t="t" r="r" b="b"/>
              <a:pathLst>
                <a:path w="2635" h="6384" extrusionOk="0">
                  <a:moveTo>
                    <a:pt x="344" y="0"/>
                  </a:moveTo>
                  <a:cubicBezTo>
                    <a:pt x="154" y="686"/>
                    <a:pt x="37" y="1394"/>
                    <a:pt x="1" y="2109"/>
                  </a:cubicBezTo>
                  <a:lnTo>
                    <a:pt x="2634" y="6384"/>
                  </a:lnTo>
                  <a:cubicBezTo>
                    <a:pt x="2634" y="6377"/>
                    <a:pt x="2634" y="6369"/>
                    <a:pt x="2634" y="6369"/>
                  </a:cubicBezTo>
                  <a:cubicBezTo>
                    <a:pt x="2525" y="5487"/>
                    <a:pt x="2445" y="4611"/>
                    <a:pt x="2408" y="3743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8B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18;p64">
              <a:extLst>
                <a:ext uri="{FF2B5EF4-FFF2-40B4-BE49-F238E27FC236}">
                  <a16:creationId xmlns:a16="http://schemas.microsoft.com/office/drawing/2014/main" id="{819E20C5-DDB3-4818-ACB5-7076A7092376}"/>
                </a:ext>
              </a:extLst>
            </p:cNvPr>
            <p:cNvSpPr/>
            <p:nvPr/>
          </p:nvSpPr>
          <p:spPr>
            <a:xfrm>
              <a:off x="5292900" y="5183325"/>
              <a:ext cx="69525" cy="179325"/>
            </a:xfrm>
            <a:custGeom>
              <a:avLst/>
              <a:gdLst/>
              <a:ahLst/>
              <a:cxnLst/>
              <a:rect l="l" t="t" r="r" b="b"/>
              <a:pathLst>
                <a:path w="2781" h="7173" extrusionOk="0">
                  <a:moveTo>
                    <a:pt x="2605" y="1"/>
                  </a:moveTo>
                  <a:cubicBezTo>
                    <a:pt x="2606" y="6"/>
                    <a:pt x="2606" y="12"/>
                    <a:pt x="2607" y="17"/>
                  </a:cubicBezTo>
                  <a:lnTo>
                    <a:pt x="2607" y="17"/>
                  </a:lnTo>
                  <a:cubicBezTo>
                    <a:pt x="2609" y="11"/>
                    <a:pt x="2611" y="6"/>
                    <a:pt x="2612" y="1"/>
                  </a:cubicBezTo>
                  <a:close/>
                  <a:moveTo>
                    <a:pt x="2607" y="17"/>
                  </a:moveTo>
                  <a:lnTo>
                    <a:pt x="2607" y="17"/>
                  </a:lnTo>
                  <a:cubicBezTo>
                    <a:pt x="2276" y="1038"/>
                    <a:pt x="211" y="4518"/>
                    <a:pt x="1" y="4874"/>
                  </a:cubicBezTo>
                  <a:cubicBezTo>
                    <a:pt x="132" y="5625"/>
                    <a:pt x="263" y="6391"/>
                    <a:pt x="387" y="7172"/>
                  </a:cubicBezTo>
                  <a:lnTo>
                    <a:pt x="395" y="7172"/>
                  </a:lnTo>
                  <a:cubicBezTo>
                    <a:pt x="395" y="7172"/>
                    <a:pt x="2342" y="4400"/>
                    <a:pt x="2766" y="3021"/>
                  </a:cubicBezTo>
                  <a:cubicBezTo>
                    <a:pt x="2780" y="2020"/>
                    <a:pt x="2730" y="1011"/>
                    <a:pt x="2607" y="17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19;p64">
              <a:extLst>
                <a:ext uri="{FF2B5EF4-FFF2-40B4-BE49-F238E27FC236}">
                  <a16:creationId xmlns:a16="http://schemas.microsoft.com/office/drawing/2014/main" id="{0EDA7F88-F7B9-4025-9F5A-F06AB38E73DD}"/>
                </a:ext>
              </a:extLst>
            </p:cNvPr>
            <p:cNvSpPr/>
            <p:nvPr/>
          </p:nvSpPr>
          <p:spPr>
            <a:xfrm>
              <a:off x="5266825" y="4989625"/>
              <a:ext cx="61675" cy="189900"/>
            </a:xfrm>
            <a:custGeom>
              <a:avLst/>
              <a:gdLst/>
              <a:ahLst/>
              <a:cxnLst/>
              <a:rect l="l" t="t" r="r" b="b"/>
              <a:pathLst>
                <a:path w="2467" h="7596" extrusionOk="0">
                  <a:moveTo>
                    <a:pt x="0" y="4962"/>
                  </a:moveTo>
                  <a:lnTo>
                    <a:pt x="0" y="4969"/>
                  </a:lnTo>
                  <a:cubicBezTo>
                    <a:pt x="0" y="4969"/>
                    <a:pt x="0" y="4969"/>
                    <a:pt x="1" y="4968"/>
                  </a:cubicBezTo>
                  <a:lnTo>
                    <a:pt x="1" y="4968"/>
                  </a:lnTo>
                  <a:cubicBezTo>
                    <a:pt x="1" y="4966"/>
                    <a:pt x="0" y="4964"/>
                    <a:pt x="0" y="4962"/>
                  </a:cubicBezTo>
                  <a:close/>
                  <a:moveTo>
                    <a:pt x="2109" y="1"/>
                  </a:moveTo>
                  <a:cubicBezTo>
                    <a:pt x="1913" y="602"/>
                    <a:pt x="27" y="4908"/>
                    <a:pt x="1" y="4968"/>
                  </a:cubicBezTo>
                  <a:lnTo>
                    <a:pt x="1" y="4968"/>
                  </a:lnTo>
                  <a:cubicBezTo>
                    <a:pt x="37" y="5842"/>
                    <a:pt x="117" y="6715"/>
                    <a:pt x="226" y="7595"/>
                  </a:cubicBezTo>
                  <a:cubicBezTo>
                    <a:pt x="365" y="7311"/>
                    <a:pt x="2291" y="3269"/>
                    <a:pt x="2452" y="2372"/>
                  </a:cubicBezTo>
                  <a:lnTo>
                    <a:pt x="2466" y="2372"/>
                  </a:lnTo>
                  <a:cubicBezTo>
                    <a:pt x="2386" y="1562"/>
                    <a:pt x="2255" y="738"/>
                    <a:pt x="2109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20;p64">
              <a:extLst>
                <a:ext uri="{FF2B5EF4-FFF2-40B4-BE49-F238E27FC236}">
                  <a16:creationId xmlns:a16="http://schemas.microsoft.com/office/drawing/2014/main" id="{E93AA78B-3252-4DBB-9AA9-BBC94FE2C914}"/>
                </a:ext>
              </a:extLst>
            </p:cNvPr>
            <p:cNvSpPr/>
            <p:nvPr/>
          </p:nvSpPr>
          <p:spPr>
            <a:xfrm>
              <a:off x="5187475" y="5135900"/>
              <a:ext cx="105450" cy="170200"/>
            </a:xfrm>
            <a:custGeom>
              <a:avLst/>
              <a:gdLst/>
              <a:ahLst/>
              <a:cxnLst/>
              <a:rect l="l" t="t" r="r" b="b"/>
              <a:pathLst>
                <a:path w="4218" h="6808" extrusionOk="0">
                  <a:moveTo>
                    <a:pt x="796" y="1"/>
                  </a:moveTo>
                  <a:cubicBezTo>
                    <a:pt x="884" y="1416"/>
                    <a:pt x="1008" y="2291"/>
                    <a:pt x="1008" y="2291"/>
                  </a:cubicBezTo>
                  <a:cubicBezTo>
                    <a:pt x="1008" y="2291"/>
                    <a:pt x="448" y="1439"/>
                    <a:pt x="150" y="1439"/>
                  </a:cubicBezTo>
                  <a:cubicBezTo>
                    <a:pt x="136" y="1439"/>
                    <a:pt x="123" y="1441"/>
                    <a:pt x="110" y="1445"/>
                  </a:cubicBezTo>
                  <a:cubicBezTo>
                    <a:pt x="1" y="1482"/>
                    <a:pt x="52" y="2073"/>
                    <a:pt x="198" y="2912"/>
                  </a:cubicBezTo>
                  <a:cubicBezTo>
                    <a:pt x="533" y="3298"/>
                    <a:pt x="3196" y="6275"/>
                    <a:pt x="4196" y="6807"/>
                  </a:cubicBezTo>
                  <a:lnTo>
                    <a:pt x="4218" y="6778"/>
                  </a:lnTo>
                  <a:cubicBezTo>
                    <a:pt x="4064" y="5925"/>
                    <a:pt x="3918" y="5086"/>
                    <a:pt x="3787" y="4261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21;p64">
              <a:extLst>
                <a:ext uri="{FF2B5EF4-FFF2-40B4-BE49-F238E27FC236}">
                  <a16:creationId xmlns:a16="http://schemas.microsoft.com/office/drawing/2014/main" id="{2588669B-C4D3-4078-89C2-B33DAB75A1DB}"/>
                </a:ext>
              </a:extLst>
            </p:cNvPr>
            <p:cNvSpPr/>
            <p:nvPr/>
          </p:nvSpPr>
          <p:spPr>
            <a:xfrm>
              <a:off x="5215375" y="4968825"/>
              <a:ext cx="51475" cy="144850"/>
            </a:xfrm>
            <a:custGeom>
              <a:avLst/>
              <a:gdLst/>
              <a:ahLst/>
              <a:cxnLst/>
              <a:rect l="l" t="t" r="r" b="b"/>
              <a:pathLst>
                <a:path w="2059" h="5794" extrusionOk="0">
                  <a:moveTo>
                    <a:pt x="876" y="1"/>
                  </a:moveTo>
                  <a:cubicBezTo>
                    <a:pt x="767" y="256"/>
                    <a:pt x="643" y="512"/>
                    <a:pt x="512" y="767"/>
                  </a:cubicBezTo>
                  <a:cubicBezTo>
                    <a:pt x="293" y="1183"/>
                    <a:pt x="125" y="1613"/>
                    <a:pt x="1" y="2058"/>
                  </a:cubicBezTo>
                  <a:lnTo>
                    <a:pt x="8" y="2058"/>
                  </a:lnTo>
                  <a:lnTo>
                    <a:pt x="2058" y="5794"/>
                  </a:lnTo>
                  <a:cubicBezTo>
                    <a:pt x="2029" y="5108"/>
                    <a:pt x="2029" y="4429"/>
                    <a:pt x="2058" y="3744"/>
                  </a:cubicBezTo>
                  <a:lnTo>
                    <a:pt x="898" y="16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9C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22;p64">
              <a:extLst>
                <a:ext uri="{FF2B5EF4-FFF2-40B4-BE49-F238E27FC236}">
                  <a16:creationId xmlns:a16="http://schemas.microsoft.com/office/drawing/2014/main" id="{E468D097-756B-4049-8D1A-9778B0A80BB3}"/>
                </a:ext>
              </a:extLst>
            </p:cNvPr>
            <p:cNvSpPr/>
            <p:nvPr/>
          </p:nvSpPr>
          <p:spPr>
            <a:xfrm>
              <a:off x="5281950" y="5122400"/>
              <a:ext cx="76100" cy="182775"/>
            </a:xfrm>
            <a:custGeom>
              <a:avLst/>
              <a:gdLst/>
              <a:ahLst/>
              <a:cxnLst/>
              <a:rect l="l" t="t" r="r" b="b"/>
              <a:pathLst>
                <a:path w="3044" h="7311" extrusionOk="0">
                  <a:moveTo>
                    <a:pt x="2656" y="1"/>
                  </a:moveTo>
                  <a:lnTo>
                    <a:pt x="1613" y="760"/>
                  </a:lnTo>
                  <a:cubicBezTo>
                    <a:pt x="1270" y="1591"/>
                    <a:pt x="45" y="4860"/>
                    <a:pt x="45" y="4860"/>
                  </a:cubicBezTo>
                  <a:lnTo>
                    <a:pt x="1" y="4801"/>
                  </a:lnTo>
                  <a:lnTo>
                    <a:pt x="1" y="4801"/>
                  </a:lnTo>
                  <a:cubicBezTo>
                    <a:pt x="139" y="5626"/>
                    <a:pt x="293" y="6465"/>
                    <a:pt x="439" y="7311"/>
                  </a:cubicBezTo>
                  <a:cubicBezTo>
                    <a:pt x="650" y="6953"/>
                    <a:pt x="2729" y="3444"/>
                    <a:pt x="3043" y="2438"/>
                  </a:cubicBezTo>
                  <a:cubicBezTo>
                    <a:pt x="2883" y="1015"/>
                    <a:pt x="2656" y="1"/>
                    <a:pt x="2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623;p64">
              <a:extLst>
                <a:ext uri="{FF2B5EF4-FFF2-40B4-BE49-F238E27FC236}">
                  <a16:creationId xmlns:a16="http://schemas.microsoft.com/office/drawing/2014/main" id="{DA2F6B61-61CB-4755-8264-E4303F567BE4}"/>
                </a:ext>
              </a:extLst>
            </p:cNvPr>
            <p:cNvSpPr/>
            <p:nvPr/>
          </p:nvSpPr>
          <p:spPr>
            <a:xfrm>
              <a:off x="5302375" y="5258825"/>
              <a:ext cx="59675" cy="137375"/>
            </a:xfrm>
            <a:custGeom>
              <a:avLst/>
              <a:gdLst/>
              <a:ahLst/>
              <a:cxnLst/>
              <a:rect l="l" t="t" r="r" b="b"/>
              <a:pathLst>
                <a:path w="2387" h="5495" extrusionOk="0">
                  <a:moveTo>
                    <a:pt x="2387" y="1"/>
                  </a:moveTo>
                  <a:cubicBezTo>
                    <a:pt x="1963" y="1380"/>
                    <a:pt x="8" y="4152"/>
                    <a:pt x="8" y="4152"/>
                  </a:cubicBezTo>
                  <a:lnTo>
                    <a:pt x="1" y="4152"/>
                  </a:lnTo>
                  <a:cubicBezTo>
                    <a:pt x="67" y="4590"/>
                    <a:pt x="132" y="5042"/>
                    <a:pt x="198" y="5494"/>
                  </a:cubicBezTo>
                  <a:cubicBezTo>
                    <a:pt x="1839" y="4561"/>
                    <a:pt x="2336" y="2255"/>
                    <a:pt x="2387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624;p64">
              <a:extLst>
                <a:ext uri="{FF2B5EF4-FFF2-40B4-BE49-F238E27FC236}">
                  <a16:creationId xmlns:a16="http://schemas.microsoft.com/office/drawing/2014/main" id="{73397CDE-9DFB-4C9C-AFDA-598523657479}"/>
                </a:ext>
              </a:extLst>
            </p:cNvPr>
            <p:cNvSpPr/>
            <p:nvPr/>
          </p:nvSpPr>
          <p:spPr>
            <a:xfrm>
              <a:off x="5272475" y="5048900"/>
              <a:ext cx="59475" cy="195000"/>
            </a:xfrm>
            <a:custGeom>
              <a:avLst/>
              <a:gdLst/>
              <a:ahLst/>
              <a:cxnLst/>
              <a:rect l="l" t="t" r="r" b="b"/>
              <a:pathLst>
                <a:path w="2379" h="7800" extrusionOk="0">
                  <a:moveTo>
                    <a:pt x="2240" y="1"/>
                  </a:moveTo>
                  <a:lnTo>
                    <a:pt x="2226" y="8"/>
                  </a:lnTo>
                  <a:cubicBezTo>
                    <a:pt x="2065" y="898"/>
                    <a:pt x="139" y="4940"/>
                    <a:pt x="0" y="5224"/>
                  </a:cubicBezTo>
                  <a:cubicBezTo>
                    <a:pt x="110" y="6056"/>
                    <a:pt x="241" y="6895"/>
                    <a:pt x="380" y="7741"/>
                  </a:cubicBezTo>
                  <a:lnTo>
                    <a:pt x="424" y="7800"/>
                  </a:lnTo>
                  <a:cubicBezTo>
                    <a:pt x="424" y="7800"/>
                    <a:pt x="1649" y="4531"/>
                    <a:pt x="1992" y="3700"/>
                  </a:cubicBezTo>
                  <a:cubicBezTo>
                    <a:pt x="2372" y="2809"/>
                    <a:pt x="2379" y="1416"/>
                    <a:pt x="2240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625;p64">
              <a:extLst>
                <a:ext uri="{FF2B5EF4-FFF2-40B4-BE49-F238E27FC236}">
                  <a16:creationId xmlns:a16="http://schemas.microsoft.com/office/drawing/2014/main" id="{2AE621E7-50A7-4DAF-814A-550E17BABC31}"/>
                </a:ext>
              </a:extLst>
            </p:cNvPr>
            <p:cNvSpPr/>
            <p:nvPr/>
          </p:nvSpPr>
          <p:spPr>
            <a:xfrm>
              <a:off x="5266100" y="4945500"/>
              <a:ext cx="53650" cy="168350"/>
            </a:xfrm>
            <a:custGeom>
              <a:avLst/>
              <a:gdLst/>
              <a:ahLst/>
              <a:cxnLst/>
              <a:rect l="l" t="t" r="r" b="b"/>
              <a:pathLst>
                <a:path w="2146" h="6734" extrusionOk="0">
                  <a:moveTo>
                    <a:pt x="1766" y="0"/>
                  </a:moveTo>
                  <a:lnTo>
                    <a:pt x="1736" y="7"/>
                  </a:lnTo>
                  <a:lnTo>
                    <a:pt x="29" y="4677"/>
                  </a:lnTo>
                  <a:cubicBezTo>
                    <a:pt x="0" y="5362"/>
                    <a:pt x="0" y="6048"/>
                    <a:pt x="29" y="6727"/>
                  </a:cubicBezTo>
                  <a:lnTo>
                    <a:pt x="29" y="6734"/>
                  </a:lnTo>
                  <a:cubicBezTo>
                    <a:pt x="29" y="6734"/>
                    <a:pt x="1948" y="2371"/>
                    <a:pt x="2145" y="1766"/>
                  </a:cubicBezTo>
                  <a:cubicBezTo>
                    <a:pt x="2014" y="1073"/>
                    <a:pt x="1875" y="460"/>
                    <a:pt x="1766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626;p64">
              <a:extLst>
                <a:ext uri="{FF2B5EF4-FFF2-40B4-BE49-F238E27FC236}">
                  <a16:creationId xmlns:a16="http://schemas.microsoft.com/office/drawing/2014/main" id="{8A21CF91-468B-4DF4-94A0-F1B8718EA06B}"/>
                </a:ext>
              </a:extLst>
            </p:cNvPr>
            <p:cNvSpPr/>
            <p:nvPr/>
          </p:nvSpPr>
          <p:spPr>
            <a:xfrm>
              <a:off x="5266825" y="4845550"/>
              <a:ext cx="43425" cy="216875"/>
            </a:xfrm>
            <a:custGeom>
              <a:avLst/>
              <a:gdLst/>
              <a:ahLst/>
              <a:cxnLst/>
              <a:rect l="l" t="t" r="r" b="b"/>
              <a:pathLst>
                <a:path w="1737" h="8675" extrusionOk="0">
                  <a:moveTo>
                    <a:pt x="146" y="0"/>
                  </a:moveTo>
                  <a:cubicBezTo>
                    <a:pt x="146" y="0"/>
                    <a:pt x="124" y="6172"/>
                    <a:pt x="0" y="8675"/>
                  </a:cubicBezTo>
                  <a:lnTo>
                    <a:pt x="1700" y="4005"/>
                  </a:lnTo>
                  <a:lnTo>
                    <a:pt x="1737" y="3998"/>
                  </a:lnTo>
                  <a:cubicBezTo>
                    <a:pt x="1605" y="3444"/>
                    <a:pt x="1511" y="3108"/>
                    <a:pt x="1511" y="3108"/>
                  </a:cubicBezTo>
                  <a:cubicBezTo>
                    <a:pt x="1321" y="3531"/>
                    <a:pt x="664" y="4713"/>
                    <a:pt x="664" y="4713"/>
                  </a:cubicBezTo>
                  <a:cubicBezTo>
                    <a:pt x="1182" y="3203"/>
                    <a:pt x="146" y="0"/>
                    <a:pt x="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627;p64">
              <a:extLst>
                <a:ext uri="{FF2B5EF4-FFF2-40B4-BE49-F238E27FC236}">
                  <a16:creationId xmlns:a16="http://schemas.microsoft.com/office/drawing/2014/main" id="{17D0756A-A6C1-480B-927B-E28E48C2E939}"/>
                </a:ext>
              </a:extLst>
            </p:cNvPr>
            <p:cNvSpPr/>
            <p:nvPr/>
          </p:nvSpPr>
          <p:spPr>
            <a:xfrm>
              <a:off x="5209925" y="5287825"/>
              <a:ext cx="97400" cy="110550"/>
            </a:xfrm>
            <a:custGeom>
              <a:avLst/>
              <a:gdLst/>
              <a:ahLst/>
              <a:cxnLst/>
              <a:rect l="l" t="t" r="r" b="b"/>
              <a:pathLst>
                <a:path w="3896" h="4422" extrusionOk="0">
                  <a:moveTo>
                    <a:pt x="0" y="1"/>
                  </a:moveTo>
                  <a:cubicBezTo>
                    <a:pt x="139" y="541"/>
                    <a:pt x="292" y="1066"/>
                    <a:pt x="438" y="1540"/>
                  </a:cubicBezTo>
                  <a:cubicBezTo>
                    <a:pt x="1197" y="3948"/>
                    <a:pt x="3743" y="4422"/>
                    <a:pt x="3743" y="4422"/>
                  </a:cubicBezTo>
                  <a:cubicBezTo>
                    <a:pt x="3794" y="4393"/>
                    <a:pt x="3845" y="4364"/>
                    <a:pt x="3896" y="4334"/>
                  </a:cubicBezTo>
                  <a:cubicBezTo>
                    <a:pt x="3830" y="3882"/>
                    <a:pt x="3772" y="3430"/>
                    <a:pt x="3699" y="2992"/>
                  </a:cubicBezTo>
                  <a:cubicBezTo>
                    <a:pt x="2780" y="298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628;p64">
              <a:extLst>
                <a:ext uri="{FF2B5EF4-FFF2-40B4-BE49-F238E27FC236}">
                  <a16:creationId xmlns:a16="http://schemas.microsoft.com/office/drawing/2014/main" id="{F56B4BFE-E012-40F4-B0B3-8C479EAC7CB8}"/>
                </a:ext>
              </a:extLst>
            </p:cNvPr>
            <p:cNvSpPr/>
            <p:nvPr/>
          </p:nvSpPr>
          <p:spPr>
            <a:xfrm>
              <a:off x="5205725" y="5072800"/>
              <a:ext cx="76450" cy="169650"/>
            </a:xfrm>
            <a:custGeom>
              <a:avLst/>
              <a:gdLst/>
              <a:ahLst/>
              <a:cxnLst/>
              <a:rect l="l" t="t" r="r" b="b"/>
              <a:pathLst>
                <a:path w="3058" h="6786" extrusionOk="0">
                  <a:moveTo>
                    <a:pt x="37" y="0"/>
                  </a:moveTo>
                  <a:cubicBezTo>
                    <a:pt x="0" y="708"/>
                    <a:pt x="0" y="1423"/>
                    <a:pt x="44" y="2131"/>
                  </a:cubicBezTo>
                  <a:cubicBezTo>
                    <a:pt x="51" y="2262"/>
                    <a:pt x="59" y="2393"/>
                    <a:pt x="66" y="2525"/>
                  </a:cubicBezTo>
                  <a:lnTo>
                    <a:pt x="81" y="2525"/>
                  </a:lnTo>
                  <a:lnTo>
                    <a:pt x="3057" y="6785"/>
                  </a:lnTo>
                  <a:cubicBezTo>
                    <a:pt x="2911" y="5939"/>
                    <a:pt x="2780" y="5100"/>
                    <a:pt x="2670" y="4268"/>
                  </a:cubicBezTo>
                  <a:cubicBezTo>
                    <a:pt x="2670" y="4276"/>
                    <a:pt x="2670" y="4276"/>
                    <a:pt x="2670" y="428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5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629;p64">
              <a:extLst>
                <a:ext uri="{FF2B5EF4-FFF2-40B4-BE49-F238E27FC236}">
                  <a16:creationId xmlns:a16="http://schemas.microsoft.com/office/drawing/2014/main" id="{72B717BE-3019-4A3F-BC33-B2A79B6A5DAB}"/>
                </a:ext>
              </a:extLst>
            </p:cNvPr>
            <p:cNvSpPr/>
            <p:nvPr/>
          </p:nvSpPr>
          <p:spPr>
            <a:xfrm>
              <a:off x="5237275" y="4845550"/>
              <a:ext cx="33225" cy="216875"/>
            </a:xfrm>
            <a:custGeom>
              <a:avLst/>
              <a:gdLst/>
              <a:ahLst/>
              <a:cxnLst/>
              <a:rect l="l" t="t" r="r" b="b"/>
              <a:pathLst>
                <a:path w="1329" h="8675" extrusionOk="0">
                  <a:moveTo>
                    <a:pt x="1328" y="0"/>
                  </a:moveTo>
                  <a:cubicBezTo>
                    <a:pt x="1328" y="1"/>
                    <a:pt x="1226" y="2226"/>
                    <a:pt x="0" y="4939"/>
                  </a:cubicBezTo>
                  <a:lnTo>
                    <a:pt x="22" y="4947"/>
                  </a:lnTo>
                  <a:lnTo>
                    <a:pt x="1182" y="8675"/>
                  </a:lnTo>
                  <a:cubicBezTo>
                    <a:pt x="1306" y="6172"/>
                    <a:pt x="1328" y="1"/>
                    <a:pt x="1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630;p64">
              <a:extLst>
                <a:ext uri="{FF2B5EF4-FFF2-40B4-BE49-F238E27FC236}">
                  <a16:creationId xmlns:a16="http://schemas.microsoft.com/office/drawing/2014/main" id="{BC15EAA5-3A64-4124-8A8F-7A3E0F25A6E3}"/>
                </a:ext>
              </a:extLst>
            </p:cNvPr>
            <p:cNvSpPr/>
            <p:nvPr/>
          </p:nvSpPr>
          <p:spPr>
            <a:xfrm>
              <a:off x="5280725" y="5155800"/>
              <a:ext cx="14950" cy="22575"/>
            </a:xfrm>
            <a:custGeom>
              <a:avLst/>
              <a:gdLst/>
              <a:ahLst/>
              <a:cxnLst/>
              <a:rect l="l" t="t" r="r" b="b"/>
              <a:pathLst>
                <a:path w="598" h="903" extrusionOk="0">
                  <a:moveTo>
                    <a:pt x="516" y="0"/>
                  </a:moveTo>
                  <a:cubicBezTo>
                    <a:pt x="504" y="0"/>
                    <a:pt x="491" y="3"/>
                    <a:pt x="480" y="7"/>
                  </a:cubicBezTo>
                  <a:cubicBezTo>
                    <a:pt x="349" y="66"/>
                    <a:pt x="305" y="248"/>
                    <a:pt x="247" y="365"/>
                  </a:cubicBezTo>
                  <a:cubicBezTo>
                    <a:pt x="181" y="540"/>
                    <a:pt x="101" y="708"/>
                    <a:pt x="6" y="875"/>
                  </a:cubicBezTo>
                  <a:cubicBezTo>
                    <a:pt x="0" y="887"/>
                    <a:pt x="12" y="902"/>
                    <a:pt x="24" y="902"/>
                  </a:cubicBezTo>
                  <a:cubicBezTo>
                    <a:pt x="28" y="902"/>
                    <a:pt x="32" y="901"/>
                    <a:pt x="35" y="897"/>
                  </a:cubicBezTo>
                  <a:cubicBezTo>
                    <a:pt x="145" y="759"/>
                    <a:pt x="261" y="642"/>
                    <a:pt x="364" y="496"/>
                  </a:cubicBezTo>
                  <a:cubicBezTo>
                    <a:pt x="451" y="372"/>
                    <a:pt x="597" y="204"/>
                    <a:pt x="568" y="44"/>
                  </a:cubicBezTo>
                  <a:cubicBezTo>
                    <a:pt x="568" y="13"/>
                    <a:pt x="543" y="0"/>
                    <a:pt x="516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631;p64">
              <a:extLst>
                <a:ext uri="{FF2B5EF4-FFF2-40B4-BE49-F238E27FC236}">
                  <a16:creationId xmlns:a16="http://schemas.microsoft.com/office/drawing/2014/main" id="{2F15D2D9-E65D-4C80-8205-C8182B9F4754}"/>
                </a:ext>
              </a:extLst>
            </p:cNvPr>
            <p:cNvSpPr/>
            <p:nvPr/>
          </p:nvSpPr>
          <p:spPr>
            <a:xfrm>
              <a:off x="5282675" y="5167750"/>
              <a:ext cx="17175" cy="23525"/>
            </a:xfrm>
            <a:custGeom>
              <a:avLst/>
              <a:gdLst/>
              <a:ahLst/>
              <a:cxnLst/>
              <a:rect l="l" t="t" r="r" b="b"/>
              <a:pathLst>
                <a:path w="687" h="941" extrusionOk="0">
                  <a:moveTo>
                    <a:pt x="619" y="0"/>
                  </a:moveTo>
                  <a:cubicBezTo>
                    <a:pt x="612" y="0"/>
                    <a:pt x="606" y="1"/>
                    <a:pt x="599" y="3"/>
                  </a:cubicBezTo>
                  <a:cubicBezTo>
                    <a:pt x="439" y="47"/>
                    <a:pt x="366" y="230"/>
                    <a:pt x="300" y="368"/>
                  </a:cubicBezTo>
                  <a:cubicBezTo>
                    <a:pt x="205" y="536"/>
                    <a:pt x="125" y="704"/>
                    <a:pt x="23" y="872"/>
                  </a:cubicBezTo>
                  <a:cubicBezTo>
                    <a:pt x="1" y="910"/>
                    <a:pt x="33" y="940"/>
                    <a:pt x="69" y="940"/>
                  </a:cubicBezTo>
                  <a:cubicBezTo>
                    <a:pt x="80" y="940"/>
                    <a:pt x="92" y="937"/>
                    <a:pt x="103" y="930"/>
                  </a:cubicBezTo>
                  <a:cubicBezTo>
                    <a:pt x="234" y="806"/>
                    <a:pt x="344" y="660"/>
                    <a:pt x="431" y="507"/>
                  </a:cubicBezTo>
                  <a:cubicBezTo>
                    <a:pt x="526" y="375"/>
                    <a:pt x="665" y="237"/>
                    <a:pt x="687" y="76"/>
                  </a:cubicBezTo>
                  <a:cubicBezTo>
                    <a:pt x="687" y="33"/>
                    <a:pt x="655" y="0"/>
                    <a:pt x="619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632;p64">
              <a:extLst>
                <a:ext uri="{FF2B5EF4-FFF2-40B4-BE49-F238E27FC236}">
                  <a16:creationId xmlns:a16="http://schemas.microsoft.com/office/drawing/2014/main" id="{CC788058-94BA-4D7A-8E58-C54B359F604D}"/>
                </a:ext>
              </a:extLst>
            </p:cNvPr>
            <p:cNvSpPr/>
            <p:nvPr/>
          </p:nvSpPr>
          <p:spPr>
            <a:xfrm>
              <a:off x="5282200" y="5193100"/>
              <a:ext cx="13275" cy="18000"/>
            </a:xfrm>
            <a:custGeom>
              <a:avLst/>
              <a:gdLst/>
              <a:ahLst/>
              <a:cxnLst/>
              <a:rect l="l" t="t" r="r" b="b"/>
              <a:pathLst>
                <a:path w="531" h="720" extrusionOk="0">
                  <a:moveTo>
                    <a:pt x="453" y="0"/>
                  </a:moveTo>
                  <a:cubicBezTo>
                    <a:pt x="438" y="0"/>
                    <a:pt x="421" y="6"/>
                    <a:pt x="407" y="18"/>
                  </a:cubicBezTo>
                  <a:cubicBezTo>
                    <a:pt x="326" y="106"/>
                    <a:pt x="261" y="208"/>
                    <a:pt x="217" y="324"/>
                  </a:cubicBezTo>
                  <a:cubicBezTo>
                    <a:pt x="159" y="449"/>
                    <a:pt x="86" y="573"/>
                    <a:pt x="13" y="689"/>
                  </a:cubicBezTo>
                  <a:cubicBezTo>
                    <a:pt x="0" y="702"/>
                    <a:pt x="15" y="720"/>
                    <a:pt x="28" y="720"/>
                  </a:cubicBezTo>
                  <a:cubicBezTo>
                    <a:pt x="31" y="720"/>
                    <a:pt x="33" y="719"/>
                    <a:pt x="35" y="718"/>
                  </a:cubicBezTo>
                  <a:cubicBezTo>
                    <a:pt x="253" y="565"/>
                    <a:pt x="531" y="354"/>
                    <a:pt x="516" y="62"/>
                  </a:cubicBezTo>
                  <a:cubicBezTo>
                    <a:pt x="511" y="23"/>
                    <a:pt x="484" y="0"/>
                    <a:pt x="453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633;p64">
              <a:extLst>
                <a:ext uri="{FF2B5EF4-FFF2-40B4-BE49-F238E27FC236}">
                  <a16:creationId xmlns:a16="http://schemas.microsoft.com/office/drawing/2014/main" id="{88AE9E2C-D805-4077-B1B3-DF349FC3E950}"/>
                </a:ext>
              </a:extLst>
            </p:cNvPr>
            <p:cNvSpPr/>
            <p:nvPr/>
          </p:nvSpPr>
          <p:spPr>
            <a:xfrm>
              <a:off x="5306200" y="5340275"/>
              <a:ext cx="20475" cy="26625"/>
            </a:xfrm>
            <a:custGeom>
              <a:avLst/>
              <a:gdLst/>
              <a:ahLst/>
              <a:cxnLst/>
              <a:rect l="l" t="t" r="r" b="b"/>
              <a:pathLst>
                <a:path w="819" h="1065" extrusionOk="0">
                  <a:moveTo>
                    <a:pt x="738" y="1"/>
                  </a:moveTo>
                  <a:cubicBezTo>
                    <a:pt x="717" y="1"/>
                    <a:pt x="695" y="11"/>
                    <a:pt x="680" y="33"/>
                  </a:cubicBezTo>
                  <a:cubicBezTo>
                    <a:pt x="446" y="340"/>
                    <a:pt x="293" y="690"/>
                    <a:pt x="30" y="974"/>
                  </a:cubicBezTo>
                  <a:cubicBezTo>
                    <a:pt x="1" y="1010"/>
                    <a:pt x="29" y="1064"/>
                    <a:pt x="68" y="1064"/>
                  </a:cubicBezTo>
                  <a:cubicBezTo>
                    <a:pt x="77" y="1064"/>
                    <a:pt x="86" y="1061"/>
                    <a:pt x="96" y="1055"/>
                  </a:cubicBezTo>
                  <a:cubicBezTo>
                    <a:pt x="410" y="814"/>
                    <a:pt x="716" y="478"/>
                    <a:pt x="804" y="84"/>
                  </a:cubicBezTo>
                  <a:cubicBezTo>
                    <a:pt x="818" y="36"/>
                    <a:pt x="779" y="1"/>
                    <a:pt x="738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634;p64">
              <a:extLst>
                <a:ext uri="{FF2B5EF4-FFF2-40B4-BE49-F238E27FC236}">
                  <a16:creationId xmlns:a16="http://schemas.microsoft.com/office/drawing/2014/main" id="{3F9F3D82-BBD3-4F40-81C7-0C8BD7098C0C}"/>
                </a:ext>
              </a:extLst>
            </p:cNvPr>
            <p:cNvSpPr/>
            <p:nvPr/>
          </p:nvSpPr>
          <p:spPr>
            <a:xfrm>
              <a:off x="5311150" y="5361975"/>
              <a:ext cx="15050" cy="16775"/>
            </a:xfrm>
            <a:custGeom>
              <a:avLst/>
              <a:gdLst/>
              <a:ahLst/>
              <a:cxnLst/>
              <a:rect l="l" t="t" r="r" b="b"/>
              <a:pathLst>
                <a:path w="602" h="671" extrusionOk="0">
                  <a:moveTo>
                    <a:pt x="513" y="0"/>
                  </a:moveTo>
                  <a:cubicBezTo>
                    <a:pt x="500" y="0"/>
                    <a:pt x="487" y="4"/>
                    <a:pt x="474" y="11"/>
                  </a:cubicBezTo>
                  <a:cubicBezTo>
                    <a:pt x="350" y="99"/>
                    <a:pt x="248" y="208"/>
                    <a:pt x="161" y="325"/>
                  </a:cubicBezTo>
                  <a:cubicBezTo>
                    <a:pt x="88" y="420"/>
                    <a:pt x="0" y="537"/>
                    <a:pt x="7" y="653"/>
                  </a:cubicBezTo>
                  <a:cubicBezTo>
                    <a:pt x="7" y="664"/>
                    <a:pt x="15" y="671"/>
                    <a:pt x="25" y="671"/>
                  </a:cubicBezTo>
                  <a:cubicBezTo>
                    <a:pt x="29" y="671"/>
                    <a:pt x="33" y="670"/>
                    <a:pt x="37" y="668"/>
                  </a:cubicBezTo>
                  <a:cubicBezTo>
                    <a:pt x="139" y="610"/>
                    <a:pt x="241" y="529"/>
                    <a:pt x="328" y="435"/>
                  </a:cubicBezTo>
                  <a:cubicBezTo>
                    <a:pt x="445" y="354"/>
                    <a:pt x="533" y="238"/>
                    <a:pt x="584" y="99"/>
                  </a:cubicBezTo>
                  <a:cubicBezTo>
                    <a:pt x="601" y="47"/>
                    <a:pt x="560" y="0"/>
                    <a:pt x="513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635;p64">
              <a:extLst>
                <a:ext uri="{FF2B5EF4-FFF2-40B4-BE49-F238E27FC236}">
                  <a16:creationId xmlns:a16="http://schemas.microsoft.com/office/drawing/2014/main" id="{40E024D9-9899-48DC-83F5-F20445C594FB}"/>
                </a:ext>
              </a:extLst>
            </p:cNvPr>
            <p:cNvSpPr/>
            <p:nvPr/>
          </p:nvSpPr>
          <p:spPr>
            <a:xfrm>
              <a:off x="5274925" y="4986025"/>
              <a:ext cx="13075" cy="21875"/>
            </a:xfrm>
            <a:custGeom>
              <a:avLst/>
              <a:gdLst/>
              <a:ahLst/>
              <a:cxnLst/>
              <a:rect l="l" t="t" r="r" b="b"/>
              <a:pathLst>
                <a:path w="523" h="875" extrusionOk="0">
                  <a:moveTo>
                    <a:pt x="445" y="1"/>
                  </a:moveTo>
                  <a:cubicBezTo>
                    <a:pt x="437" y="1"/>
                    <a:pt x="429" y="2"/>
                    <a:pt x="420" y="6"/>
                  </a:cubicBezTo>
                  <a:cubicBezTo>
                    <a:pt x="282" y="57"/>
                    <a:pt x="238" y="196"/>
                    <a:pt x="172" y="327"/>
                  </a:cubicBezTo>
                  <a:cubicBezTo>
                    <a:pt x="99" y="495"/>
                    <a:pt x="41" y="677"/>
                    <a:pt x="5" y="860"/>
                  </a:cubicBezTo>
                  <a:cubicBezTo>
                    <a:pt x="0" y="869"/>
                    <a:pt x="7" y="875"/>
                    <a:pt x="14" y="875"/>
                  </a:cubicBezTo>
                  <a:cubicBezTo>
                    <a:pt x="19" y="875"/>
                    <a:pt x="24" y="872"/>
                    <a:pt x="27" y="867"/>
                  </a:cubicBezTo>
                  <a:cubicBezTo>
                    <a:pt x="107" y="736"/>
                    <a:pt x="223" y="612"/>
                    <a:pt x="311" y="473"/>
                  </a:cubicBezTo>
                  <a:cubicBezTo>
                    <a:pt x="391" y="364"/>
                    <a:pt x="523" y="218"/>
                    <a:pt x="508" y="72"/>
                  </a:cubicBezTo>
                  <a:cubicBezTo>
                    <a:pt x="508" y="41"/>
                    <a:pt x="483" y="1"/>
                    <a:pt x="445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636;p64">
              <a:extLst>
                <a:ext uri="{FF2B5EF4-FFF2-40B4-BE49-F238E27FC236}">
                  <a16:creationId xmlns:a16="http://schemas.microsoft.com/office/drawing/2014/main" id="{9CBF875E-9A5D-4EAB-8FD1-51805F98C74F}"/>
                </a:ext>
              </a:extLst>
            </p:cNvPr>
            <p:cNvSpPr/>
            <p:nvPr/>
          </p:nvSpPr>
          <p:spPr>
            <a:xfrm>
              <a:off x="5273975" y="4968325"/>
              <a:ext cx="11125" cy="14725"/>
            </a:xfrm>
            <a:custGeom>
              <a:avLst/>
              <a:gdLst/>
              <a:ahLst/>
              <a:cxnLst/>
              <a:rect l="l" t="t" r="r" b="b"/>
              <a:pathLst>
                <a:path w="445" h="589" extrusionOk="0">
                  <a:moveTo>
                    <a:pt x="317" y="0"/>
                  </a:moveTo>
                  <a:cubicBezTo>
                    <a:pt x="293" y="0"/>
                    <a:pt x="268" y="11"/>
                    <a:pt x="247" y="36"/>
                  </a:cubicBezTo>
                  <a:cubicBezTo>
                    <a:pt x="189" y="123"/>
                    <a:pt x="137" y="211"/>
                    <a:pt x="94" y="305"/>
                  </a:cubicBezTo>
                  <a:cubicBezTo>
                    <a:pt x="57" y="393"/>
                    <a:pt x="28" y="481"/>
                    <a:pt x="6" y="568"/>
                  </a:cubicBezTo>
                  <a:cubicBezTo>
                    <a:pt x="1" y="578"/>
                    <a:pt x="10" y="589"/>
                    <a:pt x="22" y="589"/>
                  </a:cubicBezTo>
                  <a:cubicBezTo>
                    <a:pt x="26" y="589"/>
                    <a:pt x="31" y="587"/>
                    <a:pt x="35" y="583"/>
                  </a:cubicBezTo>
                  <a:cubicBezTo>
                    <a:pt x="86" y="532"/>
                    <a:pt x="145" y="473"/>
                    <a:pt x="196" y="408"/>
                  </a:cubicBezTo>
                  <a:cubicBezTo>
                    <a:pt x="254" y="320"/>
                    <a:pt x="320" y="233"/>
                    <a:pt x="386" y="152"/>
                  </a:cubicBezTo>
                  <a:cubicBezTo>
                    <a:pt x="445" y="82"/>
                    <a:pt x="385" y="0"/>
                    <a:pt x="317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637;p64">
              <a:extLst>
                <a:ext uri="{FF2B5EF4-FFF2-40B4-BE49-F238E27FC236}">
                  <a16:creationId xmlns:a16="http://schemas.microsoft.com/office/drawing/2014/main" id="{E87691FD-A845-4331-A38B-67724E2EBBC9}"/>
                </a:ext>
              </a:extLst>
            </p:cNvPr>
            <p:cNvSpPr/>
            <p:nvPr/>
          </p:nvSpPr>
          <p:spPr>
            <a:xfrm>
              <a:off x="5284200" y="4962875"/>
              <a:ext cx="12025" cy="15950"/>
            </a:xfrm>
            <a:custGeom>
              <a:avLst/>
              <a:gdLst/>
              <a:ahLst/>
              <a:cxnLst/>
              <a:rect l="l" t="t" r="r" b="b"/>
              <a:pathLst>
                <a:path w="481" h="638" extrusionOk="0">
                  <a:moveTo>
                    <a:pt x="406" y="1"/>
                  </a:moveTo>
                  <a:cubicBezTo>
                    <a:pt x="389" y="1"/>
                    <a:pt x="371" y="7"/>
                    <a:pt x="356" y="20"/>
                  </a:cubicBezTo>
                  <a:cubicBezTo>
                    <a:pt x="283" y="93"/>
                    <a:pt x="217" y="181"/>
                    <a:pt x="173" y="275"/>
                  </a:cubicBezTo>
                  <a:cubicBezTo>
                    <a:pt x="108" y="378"/>
                    <a:pt x="57" y="487"/>
                    <a:pt x="6" y="604"/>
                  </a:cubicBezTo>
                  <a:cubicBezTo>
                    <a:pt x="0" y="621"/>
                    <a:pt x="16" y="638"/>
                    <a:pt x="37" y="638"/>
                  </a:cubicBezTo>
                  <a:cubicBezTo>
                    <a:pt x="44" y="638"/>
                    <a:pt x="50" y="636"/>
                    <a:pt x="57" y="633"/>
                  </a:cubicBezTo>
                  <a:cubicBezTo>
                    <a:pt x="246" y="502"/>
                    <a:pt x="392" y="305"/>
                    <a:pt x="465" y="78"/>
                  </a:cubicBezTo>
                  <a:cubicBezTo>
                    <a:pt x="481" y="33"/>
                    <a:pt x="446" y="1"/>
                    <a:pt x="406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638;p64">
              <a:extLst>
                <a:ext uri="{FF2B5EF4-FFF2-40B4-BE49-F238E27FC236}">
                  <a16:creationId xmlns:a16="http://schemas.microsoft.com/office/drawing/2014/main" id="{EFC91FA8-3682-476C-AC56-4AD7EF923096}"/>
                </a:ext>
              </a:extLst>
            </p:cNvPr>
            <p:cNvSpPr/>
            <p:nvPr/>
          </p:nvSpPr>
          <p:spPr>
            <a:xfrm>
              <a:off x="5271575" y="4945675"/>
              <a:ext cx="9675" cy="13250"/>
            </a:xfrm>
            <a:custGeom>
              <a:avLst/>
              <a:gdLst/>
              <a:ahLst/>
              <a:cxnLst/>
              <a:rect l="l" t="t" r="r" b="b"/>
              <a:pathLst>
                <a:path w="387" h="530" extrusionOk="0">
                  <a:moveTo>
                    <a:pt x="289" y="0"/>
                  </a:moveTo>
                  <a:cubicBezTo>
                    <a:pt x="193" y="0"/>
                    <a:pt x="130" y="98"/>
                    <a:pt x="88" y="183"/>
                  </a:cubicBezTo>
                  <a:cubicBezTo>
                    <a:pt x="36" y="270"/>
                    <a:pt x="7" y="372"/>
                    <a:pt x="0" y="475"/>
                  </a:cubicBezTo>
                  <a:cubicBezTo>
                    <a:pt x="0" y="508"/>
                    <a:pt x="25" y="529"/>
                    <a:pt x="53" y="529"/>
                  </a:cubicBezTo>
                  <a:cubicBezTo>
                    <a:pt x="67" y="529"/>
                    <a:pt x="82" y="524"/>
                    <a:pt x="95" y="511"/>
                  </a:cubicBezTo>
                  <a:cubicBezTo>
                    <a:pt x="153" y="453"/>
                    <a:pt x="182" y="372"/>
                    <a:pt x="241" y="307"/>
                  </a:cubicBezTo>
                  <a:cubicBezTo>
                    <a:pt x="299" y="241"/>
                    <a:pt x="387" y="176"/>
                    <a:pt x="372" y="81"/>
                  </a:cubicBezTo>
                  <a:cubicBezTo>
                    <a:pt x="372" y="37"/>
                    <a:pt x="343" y="0"/>
                    <a:pt x="299" y="0"/>
                  </a:cubicBezTo>
                  <a:cubicBezTo>
                    <a:pt x="296" y="0"/>
                    <a:pt x="292" y="0"/>
                    <a:pt x="289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639;p64">
              <a:extLst>
                <a:ext uri="{FF2B5EF4-FFF2-40B4-BE49-F238E27FC236}">
                  <a16:creationId xmlns:a16="http://schemas.microsoft.com/office/drawing/2014/main" id="{2F2B875E-A9F3-4543-8694-34517C99AAF9}"/>
                </a:ext>
              </a:extLst>
            </p:cNvPr>
            <p:cNvSpPr/>
            <p:nvPr/>
          </p:nvSpPr>
          <p:spPr>
            <a:xfrm>
              <a:off x="5273025" y="4929250"/>
              <a:ext cx="6775" cy="12200"/>
            </a:xfrm>
            <a:custGeom>
              <a:avLst/>
              <a:gdLst/>
              <a:ahLst/>
              <a:cxnLst/>
              <a:rect l="l" t="t" r="r" b="b"/>
              <a:pathLst>
                <a:path w="271" h="488" extrusionOk="0">
                  <a:moveTo>
                    <a:pt x="209" y="1"/>
                  </a:moveTo>
                  <a:cubicBezTo>
                    <a:pt x="200" y="1"/>
                    <a:pt x="191" y="3"/>
                    <a:pt x="183" y="8"/>
                  </a:cubicBezTo>
                  <a:cubicBezTo>
                    <a:pt x="44" y="88"/>
                    <a:pt x="0" y="315"/>
                    <a:pt x="0" y="460"/>
                  </a:cubicBezTo>
                  <a:cubicBezTo>
                    <a:pt x="0" y="472"/>
                    <a:pt x="13" y="487"/>
                    <a:pt x="29" y="487"/>
                  </a:cubicBezTo>
                  <a:cubicBezTo>
                    <a:pt x="34" y="487"/>
                    <a:pt x="39" y="486"/>
                    <a:pt x="44" y="482"/>
                  </a:cubicBezTo>
                  <a:cubicBezTo>
                    <a:pt x="103" y="431"/>
                    <a:pt x="154" y="373"/>
                    <a:pt x="190" y="307"/>
                  </a:cubicBezTo>
                  <a:cubicBezTo>
                    <a:pt x="241" y="234"/>
                    <a:pt x="270" y="147"/>
                    <a:pt x="270" y="66"/>
                  </a:cubicBezTo>
                  <a:cubicBezTo>
                    <a:pt x="270" y="27"/>
                    <a:pt x="240" y="1"/>
                    <a:pt x="209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640;p64">
              <a:extLst>
                <a:ext uri="{FF2B5EF4-FFF2-40B4-BE49-F238E27FC236}">
                  <a16:creationId xmlns:a16="http://schemas.microsoft.com/office/drawing/2014/main" id="{DC9CF1DB-CB75-4D20-BFB2-8D38AB912B48}"/>
                </a:ext>
              </a:extLst>
            </p:cNvPr>
            <p:cNvSpPr/>
            <p:nvPr/>
          </p:nvSpPr>
          <p:spPr>
            <a:xfrm>
              <a:off x="5286800" y="5229625"/>
              <a:ext cx="15800" cy="20150"/>
            </a:xfrm>
            <a:custGeom>
              <a:avLst/>
              <a:gdLst/>
              <a:ahLst/>
              <a:cxnLst/>
              <a:rect l="l" t="t" r="r" b="b"/>
              <a:pathLst>
                <a:path w="632" h="806" extrusionOk="0">
                  <a:moveTo>
                    <a:pt x="448" y="0"/>
                  </a:moveTo>
                  <a:cubicBezTo>
                    <a:pt x="243" y="0"/>
                    <a:pt x="50" y="685"/>
                    <a:pt x="11" y="775"/>
                  </a:cubicBezTo>
                  <a:cubicBezTo>
                    <a:pt x="1" y="790"/>
                    <a:pt x="12" y="806"/>
                    <a:pt x="25" y="806"/>
                  </a:cubicBezTo>
                  <a:cubicBezTo>
                    <a:pt x="31" y="806"/>
                    <a:pt x="36" y="803"/>
                    <a:pt x="40" y="797"/>
                  </a:cubicBezTo>
                  <a:cubicBezTo>
                    <a:pt x="150" y="658"/>
                    <a:pt x="266" y="527"/>
                    <a:pt x="376" y="388"/>
                  </a:cubicBezTo>
                  <a:cubicBezTo>
                    <a:pt x="442" y="315"/>
                    <a:pt x="631" y="148"/>
                    <a:pt x="529" y="38"/>
                  </a:cubicBezTo>
                  <a:cubicBezTo>
                    <a:pt x="502" y="12"/>
                    <a:pt x="475" y="0"/>
                    <a:pt x="448" y="0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641;p64">
              <a:extLst>
                <a:ext uri="{FF2B5EF4-FFF2-40B4-BE49-F238E27FC236}">
                  <a16:creationId xmlns:a16="http://schemas.microsoft.com/office/drawing/2014/main" id="{29E53DCC-CE41-4964-B755-1151CB80717A}"/>
                </a:ext>
              </a:extLst>
            </p:cNvPr>
            <p:cNvSpPr/>
            <p:nvPr/>
          </p:nvSpPr>
          <p:spPr>
            <a:xfrm>
              <a:off x="5289500" y="5240475"/>
              <a:ext cx="19650" cy="21775"/>
            </a:xfrm>
            <a:custGeom>
              <a:avLst/>
              <a:gdLst/>
              <a:ahLst/>
              <a:cxnLst/>
              <a:rect l="l" t="t" r="r" b="b"/>
              <a:pathLst>
                <a:path w="786" h="871" extrusionOk="0">
                  <a:moveTo>
                    <a:pt x="658" y="1"/>
                  </a:moveTo>
                  <a:cubicBezTo>
                    <a:pt x="520" y="1"/>
                    <a:pt x="405" y="150"/>
                    <a:pt x="326" y="253"/>
                  </a:cubicBezTo>
                  <a:cubicBezTo>
                    <a:pt x="180" y="421"/>
                    <a:pt x="78" y="618"/>
                    <a:pt x="5" y="830"/>
                  </a:cubicBezTo>
                  <a:cubicBezTo>
                    <a:pt x="0" y="850"/>
                    <a:pt x="20" y="871"/>
                    <a:pt x="41" y="871"/>
                  </a:cubicBezTo>
                  <a:cubicBezTo>
                    <a:pt x="49" y="871"/>
                    <a:pt x="57" y="867"/>
                    <a:pt x="64" y="859"/>
                  </a:cubicBezTo>
                  <a:cubicBezTo>
                    <a:pt x="202" y="742"/>
                    <a:pt x="304" y="582"/>
                    <a:pt x="428" y="450"/>
                  </a:cubicBezTo>
                  <a:cubicBezTo>
                    <a:pt x="531" y="341"/>
                    <a:pt x="742" y="246"/>
                    <a:pt x="779" y="100"/>
                  </a:cubicBezTo>
                  <a:cubicBezTo>
                    <a:pt x="786" y="64"/>
                    <a:pt x="771" y="35"/>
                    <a:pt x="742" y="20"/>
                  </a:cubicBezTo>
                  <a:cubicBezTo>
                    <a:pt x="713" y="7"/>
                    <a:pt x="685" y="1"/>
                    <a:pt x="658" y="1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642;p64">
              <a:extLst>
                <a:ext uri="{FF2B5EF4-FFF2-40B4-BE49-F238E27FC236}">
                  <a16:creationId xmlns:a16="http://schemas.microsoft.com/office/drawing/2014/main" id="{DD62DCAC-679F-4195-A2B8-01D8D54A9A9B}"/>
                </a:ext>
              </a:extLst>
            </p:cNvPr>
            <p:cNvSpPr/>
            <p:nvPr/>
          </p:nvSpPr>
          <p:spPr>
            <a:xfrm>
              <a:off x="5297350" y="5253275"/>
              <a:ext cx="14650" cy="18625"/>
            </a:xfrm>
            <a:custGeom>
              <a:avLst/>
              <a:gdLst/>
              <a:ahLst/>
              <a:cxnLst/>
              <a:rect l="l" t="t" r="r" b="b"/>
              <a:pathLst>
                <a:path w="586" h="745" extrusionOk="0">
                  <a:moveTo>
                    <a:pt x="491" y="0"/>
                  </a:moveTo>
                  <a:cubicBezTo>
                    <a:pt x="483" y="0"/>
                    <a:pt x="474" y="2"/>
                    <a:pt x="465" y="4"/>
                  </a:cubicBezTo>
                  <a:cubicBezTo>
                    <a:pt x="187" y="70"/>
                    <a:pt x="63" y="478"/>
                    <a:pt x="5" y="712"/>
                  </a:cubicBezTo>
                  <a:cubicBezTo>
                    <a:pt x="0" y="731"/>
                    <a:pt x="15" y="744"/>
                    <a:pt x="29" y="744"/>
                  </a:cubicBezTo>
                  <a:cubicBezTo>
                    <a:pt x="37" y="744"/>
                    <a:pt x="44" y="741"/>
                    <a:pt x="49" y="734"/>
                  </a:cubicBezTo>
                  <a:cubicBezTo>
                    <a:pt x="129" y="617"/>
                    <a:pt x="217" y="515"/>
                    <a:pt x="319" y="413"/>
                  </a:cubicBezTo>
                  <a:cubicBezTo>
                    <a:pt x="414" y="332"/>
                    <a:pt x="494" y="237"/>
                    <a:pt x="559" y="128"/>
                  </a:cubicBezTo>
                  <a:cubicBezTo>
                    <a:pt x="585" y="70"/>
                    <a:pt x="554" y="0"/>
                    <a:pt x="491" y="0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643;p64">
              <a:extLst>
                <a:ext uri="{FF2B5EF4-FFF2-40B4-BE49-F238E27FC236}">
                  <a16:creationId xmlns:a16="http://schemas.microsoft.com/office/drawing/2014/main" id="{4DBF875C-302A-434B-9FE6-FD3716F3AED5}"/>
                </a:ext>
              </a:extLst>
            </p:cNvPr>
            <p:cNvSpPr/>
            <p:nvPr/>
          </p:nvSpPr>
          <p:spPr>
            <a:xfrm>
              <a:off x="5299825" y="5283425"/>
              <a:ext cx="16800" cy="24175"/>
            </a:xfrm>
            <a:custGeom>
              <a:avLst/>
              <a:gdLst/>
              <a:ahLst/>
              <a:cxnLst/>
              <a:rect l="l" t="t" r="r" b="b"/>
              <a:pathLst>
                <a:path w="672" h="967" extrusionOk="0">
                  <a:moveTo>
                    <a:pt x="559" y="1"/>
                  </a:moveTo>
                  <a:cubicBezTo>
                    <a:pt x="553" y="1"/>
                    <a:pt x="547" y="1"/>
                    <a:pt x="541" y="2"/>
                  </a:cubicBezTo>
                  <a:cubicBezTo>
                    <a:pt x="373" y="24"/>
                    <a:pt x="271" y="257"/>
                    <a:pt x="205" y="396"/>
                  </a:cubicBezTo>
                  <a:cubicBezTo>
                    <a:pt x="118" y="549"/>
                    <a:pt x="1" y="761"/>
                    <a:pt x="1" y="943"/>
                  </a:cubicBezTo>
                  <a:cubicBezTo>
                    <a:pt x="1" y="955"/>
                    <a:pt x="15" y="967"/>
                    <a:pt x="25" y="967"/>
                  </a:cubicBezTo>
                  <a:cubicBezTo>
                    <a:pt x="27" y="967"/>
                    <a:pt x="29" y="966"/>
                    <a:pt x="30" y="965"/>
                  </a:cubicBezTo>
                  <a:cubicBezTo>
                    <a:pt x="169" y="863"/>
                    <a:pt x="249" y="680"/>
                    <a:pt x="344" y="542"/>
                  </a:cubicBezTo>
                  <a:cubicBezTo>
                    <a:pt x="446" y="410"/>
                    <a:pt x="643" y="272"/>
                    <a:pt x="665" y="89"/>
                  </a:cubicBezTo>
                  <a:cubicBezTo>
                    <a:pt x="671" y="30"/>
                    <a:pt x="613" y="1"/>
                    <a:pt x="559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644;p64">
              <a:extLst>
                <a:ext uri="{FF2B5EF4-FFF2-40B4-BE49-F238E27FC236}">
                  <a16:creationId xmlns:a16="http://schemas.microsoft.com/office/drawing/2014/main" id="{EF446A48-CCF2-47E1-94B3-BEF363CEC670}"/>
                </a:ext>
              </a:extLst>
            </p:cNvPr>
            <p:cNvSpPr/>
            <p:nvPr/>
          </p:nvSpPr>
          <p:spPr>
            <a:xfrm>
              <a:off x="5305775" y="5300025"/>
              <a:ext cx="13925" cy="18875"/>
            </a:xfrm>
            <a:custGeom>
              <a:avLst/>
              <a:gdLst/>
              <a:ahLst/>
              <a:cxnLst/>
              <a:rect l="l" t="t" r="r" b="b"/>
              <a:pathLst>
                <a:path w="557" h="755" extrusionOk="0">
                  <a:moveTo>
                    <a:pt x="485" y="1"/>
                  </a:moveTo>
                  <a:cubicBezTo>
                    <a:pt x="472" y="1"/>
                    <a:pt x="460" y="3"/>
                    <a:pt x="449" y="9"/>
                  </a:cubicBezTo>
                  <a:cubicBezTo>
                    <a:pt x="332" y="60"/>
                    <a:pt x="281" y="177"/>
                    <a:pt x="215" y="286"/>
                  </a:cubicBezTo>
                  <a:cubicBezTo>
                    <a:pt x="128" y="425"/>
                    <a:pt x="91" y="585"/>
                    <a:pt x="11" y="724"/>
                  </a:cubicBezTo>
                  <a:cubicBezTo>
                    <a:pt x="1" y="739"/>
                    <a:pt x="16" y="755"/>
                    <a:pt x="31" y="755"/>
                  </a:cubicBezTo>
                  <a:cubicBezTo>
                    <a:pt x="37" y="755"/>
                    <a:pt x="43" y="752"/>
                    <a:pt x="47" y="746"/>
                  </a:cubicBezTo>
                  <a:cubicBezTo>
                    <a:pt x="135" y="622"/>
                    <a:pt x="266" y="520"/>
                    <a:pt x="361" y="403"/>
                  </a:cubicBezTo>
                  <a:cubicBezTo>
                    <a:pt x="441" y="293"/>
                    <a:pt x="543" y="206"/>
                    <a:pt x="551" y="67"/>
                  </a:cubicBezTo>
                  <a:cubicBezTo>
                    <a:pt x="556" y="24"/>
                    <a:pt x="521" y="1"/>
                    <a:pt x="485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645;p64">
              <a:extLst>
                <a:ext uri="{FF2B5EF4-FFF2-40B4-BE49-F238E27FC236}">
                  <a16:creationId xmlns:a16="http://schemas.microsoft.com/office/drawing/2014/main" id="{E770421A-6CFF-4433-A774-1C62767445E4}"/>
                </a:ext>
              </a:extLst>
            </p:cNvPr>
            <p:cNvSpPr/>
            <p:nvPr/>
          </p:nvSpPr>
          <p:spPr>
            <a:xfrm>
              <a:off x="5308775" y="5311675"/>
              <a:ext cx="14075" cy="21875"/>
            </a:xfrm>
            <a:custGeom>
              <a:avLst/>
              <a:gdLst/>
              <a:ahLst/>
              <a:cxnLst/>
              <a:rect l="l" t="t" r="r" b="b"/>
              <a:pathLst>
                <a:path w="563" h="875" extrusionOk="0">
                  <a:moveTo>
                    <a:pt x="452" y="1"/>
                  </a:moveTo>
                  <a:cubicBezTo>
                    <a:pt x="431" y="1"/>
                    <a:pt x="410" y="8"/>
                    <a:pt x="394" y="24"/>
                  </a:cubicBezTo>
                  <a:cubicBezTo>
                    <a:pt x="278" y="134"/>
                    <a:pt x="226" y="273"/>
                    <a:pt x="154" y="411"/>
                  </a:cubicBezTo>
                  <a:cubicBezTo>
                    <a:pt x="81" y="550"/>
                    <a:pt x="0" y="688"/>
                    <a:pt x="0" y="849"/>
                  </a:cubicBezTo>
                  <a:cubicBezTo>
                    <a:pt x="0" y="863"/>
                    <a:pt x="13" y="874"/>
                    <a:pt x="25" y="874"/>
                  </a:cubicBezTo>
                  <a:cubicBezTo>
                    <a:pt x="32" y="874"/>
                    <a:pt x="39" y="871"/>
                    <a:pt x="44" y="863"/>
                  </a:cubicBezTo>
                  <a:cubicBezTo>
                    <a:pt x="161" y="761"/>
                    <a:pt x="270" y="637"/>
                    <a:pt x="358" y="506"/>
                  </a:cubicBezTo>
                  <a:cubicBezTo>
                    <a:pt x="460" y="382"/>
                    <a:pt x="562" y="258"/>
                    <a:pt x="547" y="90"/>
                  </a:cubicBezTo>
                  <a:cubicBezTo>
                    <a:pt x="542" y="35"/>
                    <a:pt x="497" y="1"/>
                    <a:pt x="452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646;p64">
              <a:extLst>
                <a:ext uri="{FF2B5EF4-FFF2-40B4-BE49-F238E27FC236}">
                  <a16:creationId xmlns:a16="http://schemas.microsoft.com/office/drawing/2014/main" id="{8FF1A090-4CEE-4B6D-BD12-A879BE2D0F82}"/>
                </a:ext>
              </a:extLst>
            </p:cNvPr>
            <p:cNvSpPr/>
            <p:nvPr/>
          </p:nvSpPr>
          <p:spPr>
            <a:xfrm>
              <a:off x="5264500" y="5295675"/>
              <a:ext cx="24225" cy="18800"/>
            </a:xfrm>
            <a:custGeom>
              <a:avLst/>
              <a:gdLst/>
              <a:ahLst/>
              <a:cxnLst/>
              <a:rect l="l" t="t" r="r" b="b"/>
              <a:pathLst>
                <a:path w="969" h="752" extrusionOk="0">
                  <a:moveTo>
                    <a:pt x="244" y="1"/>
                  </a:moveTo>
                  <a:cubicBezTo>
                    <a:pt x="97" y="1"/>
                    <a:pt x="0" y="231"/>
                    <a:pt x="159" y="329"/>
                  </a:cubicBezTo>
                  <a:cubicBezTo>
                    <a:pt x="305" y="416"/>
                    <a:pt x="422" y="548"/>
                    <a:pt x="560" y="650"/>
                  </a:cubicBezTo>
                  <a:cubicBezTo>
                    <a:pt x="626" y="701"/>
                    <a:pt x="706" y="730"/>
                    <a:pt x="786" y="745"/>
                  </a:cubicBezTo>
                  <a:cubicBezTo>
                    <a:pt x="803" y="749"/>
                    <a:pt x="817" y="751"/>
                    <a:pt x="830" y="751"/>
                  </a:cubicBezTo>
                  <a:cubicBezTo>
                    <a:pt x="880" y="751"/>
                    <a:pt x="909" y="721"/>
                    <a:pt x="961" y="686"/>
                  </a:cubicBezTo>
                  <a:cubicBezTo>
                    <a:pt x="969" y="679"/>
                    <a:pt x="969" y="664"/>
                    <a:pt x="961" y="657"/>
                  </a:cubicBezTo>
                  <a:cubicBezTo>
                    <a:pt x="925" y="613"/>
                    <a:pt x="881" y="570"/>
                    <a:pt x="837" y="526"/>
                  </a:cubicBezTo>
                  <a:cubicBezTo>
                    <a:pt x="779" y="482"/>
                    <a:pt x="728" y="424"/>
                    <a:pt x="677" y="365"/>
                  </a:cubicBezTo>
                  <a:cubicBezTo>
                    <a:pt x="582" y="241"/>
                    <a:pt x="458" y="125"/>
                    <a:pt x="334" y="30"/>
                  </a:cubicBezTo>
                  <a:cubicBezTo>
                    <a:pt x="303" y="10"/>
                    <a:pt x="273" y="1"/>
                    <a:pt x="2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647;p64">
              <a:extLst>
                <a:ext uri="{FF2B5EF4-FFF2-40B4-BE49-F238E27FC236}">
                  <a16:creationId xmlns:a16="http://schemas.microsoft.com/office/drawing/2014/main" id="{A2B37D01-E8A3-4A90-8225-9992ED9EAD66}"/>
                </a:ext>
              </a:extLst>
            </p:cNvPr>
            <p:cNvSpPr/>
            <p:nvPr/>
          </p:nvSpPr>
          <p:spPr>
            <a:xfrm>
              <a:off x="5269575" y="5316750"/>
              <a:ext cx="20800" cy="12950"/>
            </a:xfrm>
            <a:custGeom>
              <a:avLst/>
              <a:gdLst/>
              <a:ahLst/>
              <a:cxnLst/>
              <a:rect l="l" t="t" r="r" b="b"/>
              <a:pathLst>
                <a:path w="832" h="518" extrusionOk="0">
                  <a:moveTo>
                    <a:pt x="252" y="1"/>
                  </a:moveTo>
                  <a:cubicBezTo>
                    <a:pt x="101" y="1"/>
                    <a:pt x="0" y="243"/>
                    <a:pt x="168" y="318"/>
                  </a:cubicBezTo>
                  <a:cubicBezTo>
                    <a:pt x="277" y="383"/>
                    <a:pt x="394" y="442"/>
                    <a:pt x="518" y="493"/>
                  </a:cubicBezTo>
                  <a:cubicBezTo>
                    <a:pt x="562" y="509"/>
                    <a:pt x="609" y="517"/>
                    <a:pt x="658" y="517"/>
                  </a:cubicBezTo>
                  <a:cubicBezTo>
                    <a:pt x="675" y="517"/>
                    <a:pt x="691" y="516"/>
                    <a:pt x="707" y="515"/>
                  </a:cubicBezTo>
                  <a:cubicBezTo>
                    <a:pt x="744" y="500"/>
                    <a:pt x="788" y="478"/>
                    <a:pt x="817" y="456"/>
                  </a:cubicBezTo>
                  <a:cubicBezTo>
                    <a:pt x="831" y="442"/>
                    <a:pt x="831" y="420"/>
                    <a:pt x="817" y="412"/>
                  </a:cubicBezTo>
                  <a:cubicBezTo>
                    <a:pt x="795" y="398"/>
                    <a:pt x="773" y="354"/>
                    <a:pt x="758" y="332"/>
                  </a:cubicBezTo>
                  <a:cubicBezTo>
                    <a:pt x="715" y="296"/>
                    <a:pt x="671" y="259"/>
                    <a:pt x="627" y="230"/>
                  </a:cubicBezTo>
                  <a:cubicBezTo>
                    <a:pt x="532" y="157"/>
                    <a:pt x="437" y="84"/>
                    <a:pt x="335" y="26"/>
                  </a:cubicBezTo>
                  <a:cubicBezTo>
                    <a:pt x="307" y="8"/>
                    <a:pt x="278" y="1"/>
                    <a:pt x="252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648;p64">
              <a:extLst>
                <a:ext uri="{FF2B5EF4-FFF2-40B4-BE49-F238E27FC236}">
                  <a16:creationId xmlns:a16="http://schemas.microsoft.com/office/drawing/2014/main" id="{1FB41D2D-BD3A-4AE2-B3FE-B2FA0BCA7EEE}"/>
                </a:ext>
              </a:extLst>
            </p:cNvPr>
            <p:cNvSpPr/>
            <p:nvPr/>
          </p:nvSpPr>
          <p:spPr>
            <a:xfrm>
              <a:off x="5272025" y="5333325"/>
              <a:ext cx="20175" cy="9375"/>
            </a:xfrm>
            <a:custGeom>
              <a:avLst/>
              <a:gdLst/>
              <a:ahLst/>
              <a:cxnLst/>
              <a:rect l="l" t="t" r="r" b="b"/>
              <a:pathLst>
                <a:path w="807" h="375" extrusionOk="0">
                  <a:moveTo>
                    <a:pt x="223" y="0"/>
                  </a:moveTo>
                  <a:cubicBezTo>
                    <a:pt x="99" y="0"/>
                    <a:pt x="0" y="160"/>
                    <a:pt x="113" y="260"/>
                  </a:cubicBezTo>
                  <a:cubicBezTo>
                    <a:pt x="215" y="348"/>
                    <a:pt x="346" y="374"/>
                    <a:pt x="479" y="374"/>
                  </a:cubicBezTo>
                  <a:cubicBezTo>
                    <a:pt x="555" y="374"/>
                    <a:pt x="632" y="366"/>
                    <a:pt x="704" y="355"/>
                  </a:cubicBezTo>
                  <a:cubicBezTo>
                    <a:pt x="806" y="326"/>
                    <a:pt x="806" y="180"/>
                    <a:pt x="704" y="158"/>
                  </a:cubicBezTo>
                  <a:cubicBezTo>
                    <a:pt x="639" y="143"/>
                    <a:pt x="566" y="121"/>
                    <a:pt x="500" y="100"/>
                  </a:cubicBezTo>
                  <a:cubicBezTo>
                    <a:pt x="420" y="70"/>
                    <a:pt x="347" y="19"/>
                    <a:pt x="259" y="5"/>
                  </a:cubicBezTo>
                  <a:cubicBezTo>
                    <a:pt x="247" y="2"/>
                    <a:pt x="235" y="0"/>
                    <a:pt x="223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649;p64">
              <a:extLst>
                <a:ext uri="{FF2B5EF4-FFF2-40B4-BE49-F238E27FC236}">
                  <a16:creationId xmlns:a16="http://schemas.microsoft.com/office/drawing/2014/main" id="{B009EB3C-1982-4115-A7CD-D217E1804C13}"/>
                </a:ext>
              </a:extLst>
            </p:cNvPr>
            <p:cNvSpPr/>
            <p:nvPr/>
          </p:nvSpPr>
          <p:spPr>
            <a:xfrm>
              <a:off x="5273575" y="5359525"/>
              <a:ext cx="21900" cy="12050"/>
            </a:xfrm>
            <a:custGeom>
              <a:avLst/>
              <a:gdLst/>
              <a:ahLst/>
              <a:cxnLst/>
              <a:rect l="l" t="t" r="r" b="b"/>
              <a:pathLst>
                <a:path w="876" h="482" extrusionOk="0">
                  <a:moveTo>
                    <a:pt x="175" y="0"/>
                  </a:moveTo>
                  <a:cubicBezTo>
                    <a:pt x="44" y="7"/>
                    <a:pt x="0" y="175"/>
                    <a:pt x="110" y="241"/>
                  </a:cubicBezTo>
                  <a:cubicBezTo>
                    <a:pt x="212" y="299"/>
                    <a:pt x="321" y="343"/>
                    <a:pt x="438" y="372"/>
                  </a:cubicBezTo>
                  <a:cubicBezTo>
                    <a:pt x="555" y="430"/>
                    <a:pt x="671" y="467"/>
                    <a:pt x="795" y="482"/>
                  </a:cubicBezTo>
                  <a:cubicBezTo>
                    <a:pt x="847" y="482"/>
                    <a:pt x="876" y="430"/>
                    <a:pt x="854" y="394"/>
                  </a:cubicBezTo>
                  <a:cubicBezTo>
                    <a:pt x="774" y="299"/>
                    <a:pt x="686" y="219"/>
                    <a:pt x="577" y="161"/>
                  </a:cubicBezTo>
                  <a:cubicBezTo>
                    <a:pt x="460" y="73"/>
                    <a:pt x="321" y="15"/>
                    <a:pt x="175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650;p64">
              <a:extLst>
                <a:ext uri="{FF2B5EF4-FFF2-40B4-BE49-F238E27FC236}">
                  <a16:creationId xmlns:a16="http://schemas.microsoft.com/office/drawing/2014/main" id="{B2984C62-D65E-4A59-B71B-CB14A5606014}"/>
                </a:ext>
              </a:extLst>
            </p:cNvPr>
            <p:cNvSpPr/>
            <p:nvPr/>
          </p:nvSpPr>
          <p:spPr>
            <a:xfrm>
              <a:off x="5274475" y="5372250"/>
              <a:ext cx="21725" cy="11700"/>
            </a:xfrm>
            <a:custGeom>
              <a:avLst/>
              <a:gdLst/>
              <a:ahLst/>
              <a:cxnLst/>
              <a:rect l="l" t="t" r="r" b="b"/>
              <a:pathLst>
                <a:path w="869" h="468" extrusionOk="0">
                  <a:moveTo>
                    <a:pt x="202" y="0"/>
                  </a:moveTo>
                  <a:cubicBezTo>
                    <a:pt x="179" y="0"/>
                    <a:pt x="156" y="3"/>
                    <a:pt x="132" y="9"/>
                  </a:cubicBezTo>
                  <a:cubicBezTo>
                    <a:pt x="37" y="38"/>
                    <a:pt x="1" y="162"/>
                    <a:pt x="74" y="235"/>
                  </a:cubicBezTo>
                  <a:cubicBezTo>
                    <a:pt x="161" y="345"/>
                    <a:pt x="358" y="388"/>
                    <a:pt x="497" y="439"/>
                  </a:cubicBezTo>
                  <a:cubicBezTo>
                    <a:pt x="545" y="456"/>
                    <a:pt x="602" y="467"/>
                    <a:pt x="659" y="467"/>
                  </a:cubicBezTo>
                  <a:cubicBezTo>
                    <a:pt x="730" y="467"/>
                    <a:pt x="801" y="449"/>
                    <a:pt x="854" y="396"/>
                  </a:cubicBezTo>
                  <a:cubicBezTo>
                    <a:pt x="869" y="381"/>
                    <a:pt x="869" y="359"/>
                    <a:pt x="854" y="345"/>
                  </a:cubicBezTo>
                  <a:cubicBezTo>
                    <a:pt x="759" y="257"/>
                    <a:pt x="650" y="184"/>
                    <a:pt x="533" y="133"/>
                  </a:cubicBezTo>
                  <a:cubicBezTo>
                    <a:pt x="429" y="72"/>
                    <a:pt x="320" y="0"/>
                    <a:pt x="202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651;p64">
              <a:extLst>
                <a:ext uri="{FF2B5EF4-FFF2-40B4-BE49-F238E27FC236}">
                  <a16:creationId xmlns:a16="http://schemas.microsoft.com/office/drawing/2014/main" id="{7D424AFE-F5DF-4AB1-B512-2C2734C9A1B4}"/>
                </a:ext>
              </a:extLst>
            </p:cNvPr>
            <p:cNvSpPr/>
            <p:nvPr/>
          </p:nvSpPr>
          <p:spPr>
            <a:xfrm>
              <a:off x="5259550" y="5261575"/>
              <a:ext cx="21150" cy="14400"/>
            </a:xfrm>
            <a:custGeom>
              <a:avLst/>
              <a:gdLst/>
              <a:ahLst/>
              <a:cxnLst/>
              <a:rect l="l" t="t" r="r" b="b"/>
              <a:pathLst>
                <a:path w="846" h="576" extrusionOk="0">
                  <a:moveTo>
                    <a:pt x="205" y="1"/>
                  </a:moveTo>
                  <a:cubicBezTo>
                    <a:pt x="94" y="1"/>
                    <a:pt x="1" y="142"/>
                    <a:pt x="102" y="248"/>
                  </a:cubicBezTo>
                  <a:cubicBezTo>
                    <a:pt x="240" y="406"/>
                    <a:pt x="514" y="576"/>
                    <a:pt x="743" y="576"/>
                  </a:cubicBezTo>
                  <a:cubicBezTo>
                    <a:pt x="768" y="576"/>
                    <a:pt x="793" y="574"/>
                    <a:pt x="817" y="569"/>
                  </a:cubicBezTo>
                  <a:cubicBezTo>
                    <a:pt x="831" y="562"/>
                    <a:pt x="846" y="540"/>
                    <a:pt x="831" y="526"/>
                  </a:cubicBezTo>
                  <a:cubicBezTo>
                    <a:pt x="758" y="445"/>
                    <a:pt x="678" y="365"/>
                    <a:pt x="590" y="307"/>
                  </a:cubicBezTo>
                  <a:cubicBezTo>
                    <a:pt x="488" y="219"/>
                    <a:pt x="408" y="124"/>
                    <a:pt x="306" y="44"/>
                  </a:cubicBezTo>
                  <a:cubicBezTo>
                    <a:pt x="274" y="14"/>
                    <a:pt x="239" y="1"/>
                    <a:pt x="205" y="1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52;p64">
              <a:extLst>
                <a:ext uri="{FF2B5EF4-FFF2-40B4-BE49-F238E27FC236}">
                  <a16:creationId xmlns:a16="http://schemas.microsoft.com/office/drawing/2014/main" id="{5474CACF-D48F-47EE-98DC-DED9C4CE5B40}"/>
                </a:ext>
              </a:extLst>
            </p:cNvPr>
            <p:cNvSpPr/>
            <p:nvPr/>
          </p:nvSpPr>
          <p:spPr>
            <a:xfrm>
              <a:off x="5256600" y="5247275"/>
              <a:ext cx="20950" cy="13800"/>
            </a:xfrm>
            <a:custGeom>
              <a:avLst/>
              <a:gdLst/>
              <a:ahLst/>
              <a:cxnLst/>
              <a:rect l="l" t="t" r="r" b="b"/>
              <a:pathLst>
                <a:path w="838" h="552" extrusionOk="0">
                  <a:moveTo>
                    <a:pt x="194" y="0"/>
                  </a:moveTo>
                  <a:cubicBezTo>
                    <a:pt x="155" y="0"/>
                    <a:pt x="121" y="17"/>
                    <a:pt x="96" y="62"/>
                  </a:cubicBezTo>
                  <a:cubicBezTo>
                    <a:pt x="1" y="215"/>
                    <a:pt x="256" y="310"/>
                    <a:pt x="344" y="361"/>
                  </a:cubicBezTo>
                  <a:cubicBezTo>
                    <a:pt x="490" y="456"/>
                    <a:pt x="643" y="521"/>
                    <a:pt x="811" y="550"/>
                  </a:cubicBezTo>
                  <a:cubicBezTo>
                    <a:pt x="813" y="551"/>
                    <a:pt x="815" y="552"/>
                    <a:pt x="817" y="552"/>
                  </a:cubicBezTo>
                  <a:cubicBezTo>
                    <a:pt x="829" y="552"/>
                    <a:pt x="838" y="535"/>
                    <a:pt x="825" y="529"/>
                  </a:cubicBezTo>
                  <a:cubicBezTo>
                    <a:pt x="738" y="375"/>
                    <a:pt x="621" y="244"/>
                    <a:pt x="475" y="149"/>
                  </a:cubicBezTo>
                  <a:cubicBezTo>
                    <a:pt x="408" y="102"/>
                    <a:pt x="288" y="0"/>
                    <a:pt x="194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53;p64">
              <a:extLst>
                <a:ext uri="{FF2B5EF4-FFF2-40B4-BE49-F238E27FC236}">
                  <a16:creationId xmlns:a16="http://schemas.microsoft.com/office/drawing/2014/main" id="{C619A6F6-0EA5-4570-A887-005F8C9187E5}"/>
                </a:ext>
              </a:extLst>
            </p:cNvPr>
            <p:cNvSpPr/>
            <p:nvPr/>
          </p:nvSpPr>
          <p:spPr>
            <a:xfrm>
              <a:off x="5258750" y="5235425"/>
              <a:ext cx="16250" cy="13250"/>
            </a:xfrm>
            <a:custGeom>
              <a:avLst/>
              <a:gdLst/>
              <a:ahLst/>
              <a:cxnLst/>
              <a:rect l="l" t="t" r="r" b="b"/>
              <a:pathLst>
                <a:path w="650" h="530" extrusionOk="0">
                  <a:moveTo>
                    <a:pt x="131" y="0"/>
                  </a:moveTo>
                  <a:cubicBezTo>
                    <a:pt x="65" y="0"/>
                    <a:pt x="0" y="47"/>
                    <a:pt x="32" y="120"/>
                  </a:cubicBezTo>
                  <a:cubicBezTo>
                    <a:pt x="126" y="339"/>
                    <a:pt x="374" y="463"/>
                    <a:pt x="593" y="528"/>
                  </a:cubicBezTo>
                  <a:cubicBezTo>
                    <a:pt x="595" y="529"/>
                    <a:pt x="598" y="529"/>
                    <a:pt x="600" y="529"/>
                  </a:cubicBezTo>
                  <a:cubicBezTo>
                    <a:pt x="627" y="529"/>
                    <a:pt x="649" y="490"/>
                    <a:pt x="622" y="470"/>
                  </a:cubicBezTo>
                  <a:cubicBezTo>
                    <a:pt x="549" y="412"/>
                    <a:pt x="484" y="346"/>
                    <a:pt x="418" y="273"/>
                  </a:cubicBezTo>
                  <a:cubicBezTo>
                    <a:pt x="353" y="185"/>
                    <a:pt x="280" y="105"/>
                    <a:pt x="207" y="25"/>
                  </a:cubicBezTo>
                  <a:cubicBezTo>
                    <a:pt x="186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54;p64">
              <a:extLst>
                <a:ext uri="{FF2B5EF4-FFF2-40B4-BE49-F238E27FC236}">
                  <a16:creationId xmlns:a16="http://schemas.microsoft.com/office/drawing/2014/main" id="{6498D4AE-158B-4F49-AC77-33BD41D84FA8}"/>
                </a:ext>
              </a:extLst>
            </p:cNvPr>
            <p:cNvSpPr/>
            <p:nvPr/>
          </p:nvSpPr>
          <p:spPr>
            <a:xfrm>
              <a:off x="5254025" y="5189275"/>
              <a:ext cx="14650" cy="17675"/>
            </a:xfrm>
            <a:custGeom>
              <a:avLst/>
              <a:gdLst/>
              <a:ahLst/>
              <a:cxnLst/>
              <a:rect l="l" t="t" r="r" b="b"/>
              <a:pathLst>
                <a:path w="586" h="707" extrusionOk="0">
                  <a:moveTo>
                    <a:pt x="160" y="1"/>
                  </a:moveTo>
                  <a:cubicBezTo>
                    <a:pt x="80" y="1"/>
                    <a:pt x="0" y="88"/>
                    <a:pt x="45" y="178"/>
                  </a:cubicBezTo>
                  <a:cubicBezTo>
                    <a:pt x="104" y="273"/>
                    <a:pt x="169" y="353"/>
                    <a:pt x="250" y="419"/>
                  </a:cubicBezTo>
                  <a:cubicBezTo>
                    <a:pt x="345" y="514"/>
                    <a:pt x="425" y="602"/>
                    <a:pt x="520" y="696"/>
                  </a:cubicBezTo>
                  <a:cubicBezTo>
                    <a:pt x="527" y="703"/>
                    <a:pt x="536" y="707"/>
                    <a:pt x="545" y="707"/>
                  </a:cubicBezTo>
                  <a:cubicBezTo>
                    <a:pt x="565" y="707"/>
                    <a:pt x="585" y="692"/>
                    <a:pt x="585" y="667"/>
                  </a:cubicBezTo>
                  <a:cubicBezTo>
                    <a:pt x="578" y="426"/>
                    <a:pt x="366" y="259"/>
                    <a:pt x="257" y="62"/>
                  </a:cubicBezTo>
                  <a:cubicBezTo>
                    <a:pt x="232" y="19"/>
                    <a:pt x="196" y="1"/>
                    <a:pt x="160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55;p64">
              <a:extLst>
                <a:ext uri="{FF2B5EF4-FFF2-40B4-BE49-F238E27FC236}">
                  <a16:creationId xmlns:a16="http://schemas.microsoft.com/office/drawing/2014/main" id="{4AC03A8B-2793-4227-8659-0EA1D6E6E406}"/>
                </a:ext>
              </a:extLst>
            </p:cNvPr>
            <p:cNvSpPr/>
            <p:nvPr/>
          </p:nvSpPr>
          <p:spPr>
            <a:xfrm>
              <a:off x="5252950" y="51742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141" y="1"/>
                  </a:moveTo>
                  <a:cubicBezTo>
                    <a:pt x="138" y="1"/>
                    <a:pt x="135" y="1"/>
                    <a:pt x="132" y="1"/>
                  </a:cubicBezTo>
                  <a:cubicBezTo>
                    <a:pt x="96" y="1"/>
                    <a:pt x="67" y="30"/>
                    <a:pt x="52" y="66"/>
                  </a:cubicBezTo>
                  <a:cubicBezTo>
                    <a:pt x="1" y="198"/>
                    <a:pt x="154" y="329"/>
                    <a:pt x="234" y="409"/>
                  </a:cubicBezTo>
                  <a:cubicBezTo>
                    <a:pt x="317" y="485"/>
                    <a:pt x="432" y="593"/>
                    <a:pt x="536" y="593"/>
                  </a:cubicBezTo>
                  <a:cubicBezTo>
                    <a:pt x="543" y="593"/>
                    <a:pt x="549" y="593"/>
                    <a:pt x="555" y="592"/>
                  </a:cubicBezTo>
                  <a:cubicBezTo>
                    <a:pt x="570" y="592"/>
                    <a:pt x="577" y="584"/>
                    <a:pt x="585" y="570"/>
                  </a:cubicBezTo>
                  <a:cubicBezTo>
                    <a:pt x="592" y="468"/>
                    <a:pt x="482" y="344"/>
                    <a:pt x="424" y="271"/>
                  </a:cubicBezTo>
                  <a:cubicBezTo>
                    <a:pt x="353" y="171"/>
                    <a:pt x="281" y="1"/>
                    <a:pt x="141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56;p64">
              <a:extLst>
                <a:ext uri="{FF2B5EF4-FFF2-40B4-BE49-F238E27FC236}">
                  <a16:creationId xmlns:a16="http://schemas.microsoft.com/office/drawing/2014/main" id="{B4240A87-E56C-47CB-A0B2-03AFB864ECEB}"/>
                </a:ext>
              </a:extLst>
            </p:cNvPr>
            <p:cNvSpPr/>
            <p:nvPr/>
          </p:nvSpPr>
          <p:spPr>
            <a:xfrm>
              <a:off x="5271200" y="5104800"/>
              <a:ext cx="11150" cy="16400"/>
            </a:xfrm>
            <a:custGeom>
              <a:avLst/>
              <a:gdLst/>
              <a:ahLst/>
              <a:cxnLst/>
              <a:rect l="l" t="t" r="r" b="b"/>
              <a:pathLst>
                <a:path w="446" h="656" extrusionOk="0">
                  <a:moveTo>
                    <a:pt x="297" y="0"/>
                  </a:moveTo>
                  <a:cubicBezTo>
                    <a:pt x="149" y="0"/>
                    <a:pt x="13" y="567"/>
                    <a:pt x="0" y="639"/>
                  </a:cubicBezTo>
                  <a:cubicBezTo>
                    <a:pt x="0" y="645"/>
                    <a:pt x="5" y="656"/>
                    <a:pt x="15" y="656"/>
                  </a:cubicBezTo>
                  <a:cubicBezTo>
                    <a:pt x="17" y="656"/>
                    <a:pt x="20" y="655"/>
                    <a:pt x="22" y="654"/>
                  </a:cubicBezTo>
                  <a:cubicBezTo>
                    <a:pt x="117" y="573"/>
                    <a:pt x="197" y="471"/>
                    <a:pt x="256" y="362"/>
                  </a:cubicBezTo>
                  <a:cubicBezTo>
                    <a:pt x="300" y="282"/>
                    <a:pt x="445" y="114"/>
                    <a:pt x="351" y="26"/>
                  </a:cubicBezTo>
                  <a:cubicBezTo>
                    <a:pt x="333" y="8"/>
                    <a:pt x="315" y="0"/>
                    <a:pt x="297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57;p64">
              <a:extLst>
                <a:ext uri="{FF2B5EF4-FFF2-40B4-BE49-F238E27FC236}">
                  <a16:creationId xmlns:a16="http://schemas.microsoft.com/office/drawing/2014/main" id="{F36FABB4-2A06-460E-9B66-A2933C196BAC}"/>
                </a:ext>
              </a:extLst>
            </p:cNvPr>
            <p:cNvSpPr/>
            <p:nvPr/>
          </p:nvSpPr>
          <p:spPr>
            <a:xfrm>
              <a:off x="5270800" y="5114225"/>
              <a:ext cx="15900" cy="21225"/>
            </a:xfrm>
            <a:custGeom>
              <a:avLst/>
              <a:gdLst/>
              <a:ahLst/>
              <a:cxnLst/>
              <a:rect l="l" t="t" r="r" b="b"/>
              <a:pathLst>
                <a:path w="636" h="849" extrusionOk="0">
                  <a:moveTo>
                    <a:pt x="576" y="0"/>
                  </a:moveTo>
                  <a:cubicBezTo>
                    <a:pt x="567" y="0"/>
                    <a:pt x="558" y="2"/>
                    <a:pt x="549" y="7"/>
                  </a:cubicBezTo>
                  <a:cubicBezTo>
                    <a:pt x="440" y="94"/>
                    <a:pt x="345" y="204"/>
                    <a:pt x="286" y="328"/>
                  </a:cubicBezTo>
                  <a:cubicBezTo>
                    <a:pt x="192" y="459"/>
                    <a:pt x="111" y="605"/>
                    <a:pt x="31" y="751"/>
                  </a:cubicBezTo>
                  <a:cubicBezTo>
                    <a:pt x="1" y="801"/>
                    <a:pt x="44" y="848"/>
                    <a:pt x="88" y="848"/>
                  </a:cubicBezTo>
                  <a:cubicBezTo>
                    <a:pt x="107" y="848"/>
                    <a:pt x="127" y="839"/>
                    <a:pt x="140" y="817"/>
                  </a:cubicBezTo>
                  <a:cubicBezTo>
                    <a:pt x="228" y="693"/>
                    <a:pt x="323" y="576"/>
                    <a:pt x="410" y="459"/>
                  </a:cubicBezTo>
                  <a:cubicBezTo>
                    <a:pt x="498" y="342"/>
                    <a:pt x="600" y="226"/>
                    <a:pt x="629" y="65"/>
                  </a:cubicBezTo>
                  <a:cubicBezTo>
                    <a:pt x="635" y="30"/>
                    <a:pt x="609" y="0"/>
                    <a:pt x="576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58;p64">
              <a:extLst>
                <a:ext uri="{FF2B5EF4-FFF2-40B4-BE49-F238E27FC236}">
                  <a16:creationId xmlns:a16="http://schemas.microsoft.com/office/drawing/2014/main" id="{4474D143-460B-498B-8A8F-23B82D5439C7}"/>
                </a:ext>
              </a:extLst>
            </p:cNvPr>
            <p:cNvSpPr/>
            <p:nvPr/>
          </p:nvSpPr>
          <p:spPr>
            <a:xfrm>
              <a:off x="5274675" y="5132625"/>
              <a:ext cx="9575" cy="14625"/>
            </a:xfrm>
            <a:custGeom>
              <a:avLst/>
              <a:gdLst/>
              <a:ahLst/>
              <a:cxnLst/>
              <a:rect l="l" t="t" r="r" b="b"/>
              <a:pathLst>
                <a:path w="383" h="585" extrusionOk="0">
                  <a:moveTo>
                    <a:pt x="329" y="0"/>
                  </a:moveTo>
                  <a:cubicBezTo>
                    <a:pt x="318" y="0"/>
                    <a:pt x="308" y="4"/>
                    <a:pt x="299" y="15"/>
                  </a:cubicBezTo>
                  <a:cubicBezTo>
                    <a:pt x="168" y="161"/>
                    <a:pt x="22" y="365"/>
                    <a:pt x="0" y="562"/>
                  </a:cubicBezTo>
                  <a:cubicBezTo>
                    <a:pt x="0" y="576"/>
                    <a:pt x="12" y="584"/>
                    <a:pt x="25" y="584"/>
                  </a:cubicBezTo>
                  <a:cubicBezTo>
                    <a:pt x="32" y="584"/>
                    <a:pt x="39" y="582"/>
                    <a:pt x="44" y="577"/>
                  </a:cubicBezTo>
                  <a:cubicBezTo>
                    <a:pt x="117" y="504"/>
                    <a:pt x="182" y="424"/>
                    <a:pt x="233" y="336"/>
                  </a:cubicBezTo>
                  <a:cubicBezTo>
                    <a:pt x="299" y="256"/>
                    <a:pt x="343" y="154"/>
                    <a:pt x="372" y="59"/>
                  </a:cubicBezTo>
                  <a:cubicBezTo>
                    <a:pt x="383" y="28"/>
                    <a:pt x="356" y="0"/>
                    <a:pt x="329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59;p64">
              <a:extLst>
                <a:ext uri="{FF2B5EF4-FFF2-40B4-BE49-F238E27FC236}">
                  <a16:creationId xmlns:a16="http://schemas.microsoft.com/office/drawing/2014/main" id="{7B5B5236-6F8E-4AEA-987C-C370DF1357A0}"/>
                </a:ext>
              </a:extLst>
            </p:cNvPr>
            <p:cNvSpPr/>
            <p:nvPr/>
          </p:nvSpPr>
          <p:spPr>
            <a:xfrm>
              <a:off x="5244625" y="5099050"/>
              <a:ext cx="15825" cy="13350"/>
            </a:xfrm>
            <a:custGeom>
              <a:avLst/>
              <a:gdLst/>
              <a:ahLst/>
              <a:cxnLst/>
              <a:rect l="l" t="t" r="r" b="b"/>
              <a:pathLst>
                <a:path w="633" h="534" extrusionOk="0">
                  <a:moveTo>
                    <a:pt x="132" y="0"/>
                  </a:moveTo>
                  <a:cubicBezTo>
                    <a:pt x="69" y="0"/>
                    <a:pt x="0" y="50"/>
                    <a:pt x="27" y="125"/>
                  </a:cubicBezTo>
                  <a:cubicBezTo>
                    <a:pt x="71" y="227"/>
                    <a:pt x="151" y="322"/>
                    <a:pt x="254" y="380"/>
                  </a:cubicBezTo>
                  <a:cubicBezTo>
                    <a:pt x="334" y="439"/>
                    <a:pt x="436" y="534"/>
                    <a:pt x="538" y="534"/>
                  </a:cubicBezTo>
                  <a:cubicBezTo>
                    <a:pt x="589" y="534"/>
                    <a:pt x="633" y="482"/>
                    <a:pt x="618" y="431"/>
                  </a:cubicBezTo>
                  <a:cubicBezTo>
                    <a:pt x="567" y="337"/>
                    <a:pt x="502" y="264"/>
                    <a:pt x="429" y="198"/>
                  </a:cubicBezTo>
                  <a:cubicBezTo>
                    <a:pt x="356" y="103"/>
                    <a:pt x="254" y="37"/>
                    <a:pt x="144" y="1"/>
                  </a:cubicBezTo>
                  <a:cubicBezTo>
                    <a:pt x="140" y="1"/>
                    <a:pt x="136" y="0"/>
                    <a:pt x="132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60;p64">
              <a:extLst>
                <a:ext uri="{FF2B5EF4-FFF2-40B4-BE49-F238E27FC236}">
                  <a16:creationId xmlns:a16="http://schemas.microsoft.com/office/drawing/2014/main" id="{DC3A7BC9-25CF-452A-8C18-FB066F96842C}"/>
                </a:ext>
              </a:extLst>
            </p:cNvPr>
            <p:cNvSpPr/>
            <p:nvPr/>
          </p:nvSpPr>
          <p:spPr>
            <a:xfrm>
              <a:off x="5243925" y="5112675"/>
              <a:ext cx="18175" cy="15050"/>
            </a:xfrm>
            <a:custGeom>
              <a:avLst/>
              <a:gdLst/>
              <a:ahLst/>
              <a:cxnLst/>
              <a:rect l="l" t="t" r="r" b="b"/>
              <a:pathLst>
                <a:path w="727" h="602" extrusionOk="0">
                  <a:moveTo>
                    <a:pt x="183" y="0"/>
                  </a:moveTo>
                  <a:cubicBezTo>
                    <a:pt x="85" y="0"/>
                    <a:pt x="1" y="105"/>
                    <a:pt x="55" y="215"/>
                  </a:cubicBezTo>
                  <a:cubicBezTo>
                    <a:pt x="121" y="324"/>
                    <a:pt x="216" y="419"/>
                    <a:pt x="325" y="485"/>
                  </a:cubicBezTo>
                  <a:cubicBezTo>
                    <a:pt x="420" y="558"/>
                    <a:pt x="530" y="601"/>
                    <a:pt x="646" y="601"/>
                  </a:cubicBezTo>
                  <a:cubicBezTo>
                    <a:pt x="705" y="594"/>
                    <a:pt x="727" y="536"/>
                    <a:pt x="690" y="492"/>
                  </a:cubicBezTo>
                  <a:cubicBezTo>
                    <a:pt x="632" y="426"/>
                    <a:pt x="573" y="368"/>
                    <a:pt x="508" y="302"/>
                  </a:cubicBezTo>
                  <a:cubicBezTo>
                    <a:pt x="428" y="215"/>
                    <a:pt x="369" y="113"/>
                    <a:pt x="282" y="40"/>
                  </a:cubicBezTo>
                  <a:cubicBezTo>
                    <a:pt x="250" y="12"/>
                    <a:pt x="216" y="0"/>
                    <a:pt x="183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61;p64">
              <a:extLst>
                <a:ext uri="{FF2B5EF4-FFF2-40B4-BE49-F238E27FC236}">
                  <a16:creationId xmlns:a16="http://schemas.microsoft.com/office/drawing/2014/main" id="{DC2427C0-B9D6-4F97-B6EC-2141C911F173}"/>
                </a:ext>
              </a:extLst>
            </p:cNvPr>
            <p:cNvSpPr/>
            <p:nvPr/>
          </p:nvSpPr>
          <p:spPr>
            <a:xfrm>
              <a:off x="5248200" y="5129150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57" y="0"/>
                  </a:moveTo>
                  <a:cubicBezTo>
                    <a:pt x="62" y="0"/>
                    <a:pt x="0" y="129"/>
                    <a:pt x="45" y="212"/>
                  </a:cubicBezTo>
                  <a:cubicBezTo>
                    <a:pt x="103" y="293"/>
                    <a:pt x="169" y="366"/>
                    <a:pt x="249" y="424"/>
                  </a:cubicBezTo>
                  <a:cubicBezTo>
                    <a:pt x="315" y="490"/>
                    <a:pt x="381" y="548"/>
                    <a:pt x="461" y="599"/>
                  </a:cubicBezTo>
                  <a:cubicBezTo>
                    <a:pt x="477" y="611"/>
                    <a:pt x="495" y="616"/>
                    <a:pt x="512" y="616"/>
                  </a:cubicBezTo>
                  <a:cubicBezTo>
                    <a:pt x="576" y="616"/>
                    <a:pt x="631" y="539"/>
                    <a:pt x="585" y="475"/>
                  </a:cubicBezTo>
                  <a:cubicBezTo>
                    <a:pt x="483" y="307"/>
                    <a:pt x="395" y="88"/>
                    <a:pt x="198" y="8"/>
                  </a:cubicBezTo>
                  <a:cubicBezTo>
                    <a:pt x="184" y="3"/>
                    <a:pt x="170" y="0"/>
                    <a:pt x="157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62;p64">
              <a:extLst>
                <a:ext uri="{FF2B5EF4-FFF2-40B4-BE49-F238E27FC236}">
                  <a16:creationId xmlns:a16="http://schemas.microsoft.com/office/drawing/2014/main" id="{3F686794-CBA1-428F-B4F3-4A4542F09E2C}"/>
                </a:ext>
              </a:extLst>
            </p:cNvPr>
            <p:cNvSpPr/>
            <p:nvPr/>
          </p:nvSpPr>
          <p:spPr>
            <a:xfrm>
              <a:off x="5271375" y="5046025"/>
              <a:ext cx="13900" cy="19725"/>
            </a:xfrm>
            <a:custGeom>
              <a:avLst/>
              <a:gdLst/>
              <a:ahLst/>
              <a:cxnLst/>
              <a:rect l="l" t="t" r="r" b="b"/>
              <a:pathLst>
                <a:path w="556" h="789" extrusionOk="0">
                  <a:moveTo>
                    <a:pt x="405" y="1"/>
                  </a:moveTo>
                  <a:cubicBezTo>
                    <a:pt x="396" y="1"/>
                    <a:pt x="388" y="2"/>
                    <a:pt x="380" y="6"/>
                  </a:cubicBezTo>
                  <a:cubicBezTo>
                    <a:pt x="241" y="35"/>
                    <a:pt x="190" y="247"/>
                    <a:pt x="132" y="371"/>
                  </a:cubicBezTo>
                  <a:cubicBezTo>
                    <a:pt x="103" y="437"/>
                    <a:pt x="66" y="502"/>
                    <a:pt x="44" y="568"/>
                  </a:cubicBezTo>
                  <a:cubicBezTo>
                    <a:pt x="23" y="634"/>
                    <a:pt x="23" y="714"/>
                    <a:pt x="1" y="772"/>
                  </a:cubicBezTo>
                  <a:cubicBezTo>
                    <a:pt x="1" y="778"/>
                    <a:pt x="1" y="789"/>
                    <a:pt x="8" y="789"/>
                  </a:cubicBezTo>
                  <a:cubicBezTo>
                    <a:pt x="10" y="789"/>
                    <a:pt x="13" y="788"/>
                    <a:pt x="15" y="787"/>
                  </a:cubicBezTo>
                  <a:cubicBezTo>
                    <a:pt x="66" y="750"/>
                    <a:pt x="125" y="743"/>
                    <a:pt x="176" y="692"/>
                  </a:cubicBezTo>
                  <a:cubicBezTo>
                    <a:pt x="241" y="634"/>
                    <a:pt x="300" y="561"/>
                    <a:pt x="344" y="488"/>
                  </a:cubicBezTo>
                  <a:cubicBezTo>
                    <a:pt x="409" y="378"/>
                    <a:pt x="555" y="167"/>
                    <a:pt x="460" y="35"/>
                  </a:cubicBezTo>
                  <a:cubicBezTo>
                    <a:pt x="450" y="14"/>
                    <a:pt x="427" y="1"/>
                    <a:pt x="405" y="1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63;p64">
              <a:extLst>
                <a:ext uri="{FF2B5EF4-FFF2-40B4-BE49-F238E27FC236}">
                  <a16:creationId xmlns:a16="http://schemas.microsoft.com/office/drawing/2014/main" id="{936AB61C-3A23-427A-8067-6620B8CD4188}"/>
                </a:ext>
              </a:extLst>
            </p:cNvPr>
            <p:cNvSpPr/>
            <p:nvPr/>
          </p:nvSpPr>
          <p:spPr>
            <a:xfrm>
              <a:off x="5267475" y="5063925"/>
              <a:ext cx="14500" cy="17925"/>
            </a:xfrm>
            <a:custGeom>
              <a:avLst/>
              <a:gdLst/>
              <a:ahLst/>
              <a:cxnLst/>
              <a:rect l="l" t="t" r="r" b="b"/>
              <a:pathLst>
                <a:path w="580" h="717" extrusionOk="0">
                  <a:moveTo>
                    <a:pt x="450" y="1"/>
                  </a:moveTo>
                  <a:cubicBezTo>
                    <a:pt x="429" y="1"/>
                    <a:pt x="409" y="7"/>
                    <a:pt x="390" y="20"/>
                  </a:cubicBezTo>
                  <a:cubicBezTo>
                    <a:pt x="281" y="71"/>
                    <a:pt x="259" y="202"/>
                    <a:pt x="215" y="304"/>
                  </a:cubicBezTo>
                  <a:cubicBezTo>
                    <a:pt x="164" y="406"/>
                    <a:pt x="98" y="501"/>
                    <a:pt x="33" y="596"/>
                  </a:cubicBezTo>
                  <a:cubicBezTo>
                    <a:pt x="0" y="648"/>
                    <a:pt x="42" y="717"/>
                    <a:pt x="98" y="717"/>
                  </a:cubicBezTo>
                  <a:cubicBezTo>
                    <a:pt x="105" y="717"/>
                    <a:pt x="113" y="715"/>
                    <a:pt x="120" y="713"/>
                  </a:cubicBezTo>
                  <a:cubicBezTo>
                    <a:pt x="237" y="669"/>
                    <a:pt x="332" y="589"/>
                    <a:pt x="397" y="487"/>
                  </a:cubicBezTo>
                  <a:cubicBezTo>
                    <a:pt x="463" y="392"/>
                    <a:pt x="580" y="239"/>
                    <a:pt x="565" y="122"/>
                  </a:cubicBezTo>
                  <a:cubicBezTo>
                    <a:pt x="565" y="51"/>
                    <a:pt x="509" y="1"/>
                    <a:pt x="450" y="1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64;p64">
              <a:extLst>
                <a:ext uri="{FF2B5EF4-FFF2-40B4-BE49-F238E27FC236}">
                  <a16:creationId xmlns:a16="http://schemas.microsoft.com/office/drawing/2014/main" id="{79308EB0-699C-421F-AD1F-4286835C6DD6}"/>
                </a:ext>
              </a:extLst>
            </p:cNvPr>
            <p:cNvSpPr/>
            <p:nvPr/>
          </p:nvSpPr>
          <p:spPr>
            <a:xfrm>
              <a:off x="5245300" y="5040000"/>
              <a:ext cx="13875" cy="18225"/>
            </a:xfrm>
            <a:custGeom>
              <a:avLst/>
              <a:gdLst/>
              <a:ahLst/>
              <a:cxnLst/>
              <a:rect l="l" t="t" r="r" b="b"/>
              <a:pathLst>
                <a:path w="555" h="729" extrusionOk="0">
                  <a:moveTo>
                    <a:pt x="144" y="1"/>
                  </a:moveTo>
                  <a:cubicBezTo>
                    <a:pt x="101" y="1"/>
                    <a:pt x="56" y="28"/>
                    <a:pt x="37" y="79"/>
                  </a:cubicBezTo>
                  <a:cubicBezTo>
                    <a:pt x="0" y="328"/>
                    <a:pt x="256" y="721"/>
                    <a:pt x="526" y="729"/>
                  </a:cubicBezTo>
                  <a:cubicBezTo>
                    <a:pt x="548" y="729"/>
                    <a:pt x="555" y="707"/>
                    <a:pt x="548" y="700"/>
                  </a:cubicBezTo>
                  <a:cubicBezTo>
                    <a:pt x="467" y="605"/>
                    <a:pt x="409" y="503"/>
                    <a:pt x="365" y="386"/>
                  </a:cubicBezTo>
                  <a:cubicBezTo>
                    <a:pt x="314" y="269"/>
                    <a:pt x="300" y="131"/>
                    <a:pt x="212" y="28"/>
                  </a:cubicBezTo>
                  <a:cubicBezTo>
                    <a:pt x="193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65;p64">
              <a:extLst>
                <a:ext uri="{FF2B5EF4-FFF2-40B4-BE49-F238E27FC236}">
                  <a16:creationId xmlns:a16="http://schemas.microsoft.com/office/drawing/2014/main" id="{86A0F635-E8A4-4313-98EB-1BBEBFDA5675}"/>
                </a:ext>
              </a:extLst>
            </p:cNvPr>
            <p:cNvSpPr/>
            <p:nvPr/>
          </p:nvSpPr>
          <p:spPr>
            <a:xfrm>
              <a:off x="5247675" y="5060025"/>
              <a:ext cx="14050" cy="16125"/>
            </a:xfrm>
            <a:custGeom>
              <a:avLst/>
              <a:gdLst/>
              <a:ahLst/>
              <a:cxnLst/>
              <a:rect l="l" t="t" r="r" b="b"/>
              <a:pathLst>
                <a:path w="562" h="645" extrusionOk="0">
                  <a:moveTo>
                    <a:pt x="114" y="0"/>
                  </a:moveTo>
                  <a:cubicBezTo>
                    <a:pt x="110" y="0"/>
                    <a:pt x="106" y="1"/>
                    <a:pt x="102" y="1"/>
                  </a:cubicBezTo>
                  <a:cubicBezTo>
                    <a:pt x="51" y="1"/>
                    <a:pt x="8" y="45"/>
                    <a:pt x="8" y="96"/>
                  </a:cubicBezTo>
                  <a:cubicBezTo>
                    <a:pt x="0" y="198"/>
                    <a:pt x="73" y="263"/>
                    <a:pt x="139" y="329"/>
                  </a:cubicBezTo>
                  <a:cubicBezTo>
                    <a:pt x="219" y="417"/>
                    <a:pt x="285" y="504"/>
                    <a:pt x="350" y="599"/>
                  </a:cubicBezTo>
                  <a:cubicBezTo>
                    <a:pt x="370" y="631"/>
                    <a:pt x="402" y="645"/>
                    <a:pt x="434" y="645"/>
                  </a:cubicBezTo>
                  <a:cubicBezTo>
                    <a:pt x="498" y="645"/>
                    <a:pt x="562" y="591"/>
                    <a:pt x="533" y="519"/>
                  </a:cubicBezTo>
                  <a:cubicBezTo>
                    <a:pt x="489" y="409"/>
                    <a:pt x="431" y="300"/>
                    <a:pt x="365" y="198"/>
                  </a:cubicBezTo>
                  <a:cubicBezTo>
                    <a:pt x="302" y="106"/>
                    <a:pt x="231" y="0"/>
                    <a:pt x="114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66;p64">
              <a:extLst>
                <a:ext uri="{FF2B5EF4-FFF2-40B4-BE49-F238E27FC236}">
                  <a16:creationId xmlns:a16="http://schemas.microsoft.com/office/drawing/2014/main" id="{74C4DB1C-A0CF-48B0-92EC-B075876E33CF}"/>
                </a:ext>
              </a:extLst>
            </p:cNvPr>
            <p:cNvSpPr/>
            <p:nvPr/>
          </p:nvSpPr>
          <p:spPr>
            <a:xfrm>
              <a:off x="5247675" y="4987225"/>
              <a:ext cx="13675" cy="17600"/>
            </a:xfrm>
            <a:custGeom>
              <a:avLst/>
              <a:gdLst/>
              <a:ahLst/>
              <a:cxnLst/>
              <a:rect l="l" t="t" r="r" b="b"/>
              <a:pathLst>
                <a:path w="547" h="704" extrusionOk="0">
                  <a:moveTo>
                    <a:pt x="137" y="1"/>
                  </a:moveTo>
                  <a:cubicBezTo>
                    <a:pt x="100" y="1"/>
                    <a:pt x="65" y="23"/>
                    <a:pt x="51" y="60"/>
                  </a:cubicBezTo>
                  <a:cubicBezTo>
                    <a:pt x="0" y="316"/>
                    <a:pt x="241" y="644"/>
                    <a:pt x="489" y="702"/>
                  </a:cubicBezTo>
                  <a:cubicBezTo>
                    <a:pt x="492" y="703"/>
                    <a:pt x="495" y="704"/>
                    <a:pt x="498" y="704"/>
                  </a:cubicBezTo>
                  <a:cubicBezTo>
                    <a:pt x="520" y="704"/>
                    <a:pt x="547" y="683"/>
                    <a:pt x="540" y="651"/>
                  </a:cubicBezTo>
                  <a:cubicBezTo>
                    <a:pt x="489" y="549"/>
                    <a:pt x="438" y="447"/>
                    <a:pt x="380" y="352"/>
                  </a:cubicBezTo>
                  <a:cubicBezTo>
                    <a:pt x="336" y="235"/>
                    <a:pt x="270" y="126"/>
                    <a:pt x="197" y="24"/>
                  </a:cubicBezTo>
                  <a:cubicBezTo>
                    <a:pt x="179" y="8"/>
                    <a:pt x="157" y="1"/>
                    <a:pt x="137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67;p64">
              <a:extLst>
                <a:ext uri="{FF2B5EF4-FFF2-40B4-BE49-F238E27FC236}">
                  <a16:creationId xmlns:a16="http://schemas.microsoft.com/office/drawing/2014/main" id="{135E3FA4-1CEC-4FB5-8A1B-485242E0BE38}"/>
                </a:ext>
              </a:extLst>
            </p:cNvPr>
            <p:cNvSpPr/>
            <p:nvPr/>
          </p:nvSpPr>
          <p:spPr>
            <a:xfrm>
              <a:off x="5250950" y="4972800"/>
              <a:ext cx="13900" cy="17225"/>
            </a:xfrm>
            <a:custGeom>
              <a:avLst/>
              <a:gdLst/>
              <a:ahLst/>
              <a:cxnLst/>
              <a:rect l="l" t="t" r="r" b="b"/>
              <a:pathLst>
                <a:path w="556" h="689" extrusionOk="0">
                  <a:moveTo>
                    <a:pt x="92" y="1"/>
                  </a:moveTo>
                  <a:cubicBezTo>
                    <a:pt x="48" y="1"/>
                    <a:pt x="8" y="33"/>
                    <a:pt x="8" y="83"/>
                  </a:cubicBezTo>
                  <a:cubicBezTo>
                    <a:pt x="1" y="343"/>
                    <a:pt x="229" y="688"/>
                    <a:pt x="510" y="688"/>
                  </a:cubicBezTo>
                  <a:cubicBezTo>
                    <a:pt x="513" y="688"/>
                    <a:pt x="516" y="688"/>
                    <a:pt x="519" y="688"/>
                  </a:cubicBezTo>
                  <a:cubicBezTo>
                    <a:pt x="540" y="688"/>
                    <a:pt x="555" y="659"/>
                    <a:pt x="533" y="644"/>
                  </a:cubicBezTo>
                  <a:cubicBezTo>
                    <a:pt x="468" y="550"/>
                    <a:pt x="402" y="447"/>
                    <a:pt x="351" y="345"/>
                  </a:cubicBezTo>
                  <a:cubicBezTo>
                    <a:pt x="307" y="229"/>
                    <a:pt x="241" y="119"/>
                    <a:pt x="154" y="24"/>
                  </a:cubicBezTo>
                  <a:cubicBezTo>
                    <a:pt x="135" y="8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68;p64">
              <a:extLst>
                <a:ext uri="{FF2B5EF4-FFF2-40B4-BE49-F238E27FC236}">
                  <a16:creationId xmlns:a16="http://schemas.microsoft.com/office/drawing/2014/main" id="{015C83A8-5A3A-469B-9352-CEDFD88FCD9E}"/>
                </a:ext>
              </a:extLst>
            </p:cNvPr>
            <p:cNvSpPr/>
            <p:nvPr/>
          </p:nvSpPr>
          <p:spPr>
            <a:xfrm>
              <a:off x="5255150" y="4950525"/>
              <a:ext cx="9325" cy="15000"/>
            </a:xfrm>
            <a:custGeom>
              <a:avLst/>
              <a:gdLst/>
              <a:ahLst/>
              <a:cxnLst/>
              <a:rect l="l" t="t" r="r" b="b"/>
              <a:pathLst>
                <a:path w="373" h="600" extrusionOk="0">
                  <a:moveTo>
                    <a:pt x="76" y="0"/>
                  </a:moveTo>
                  <a:cubicBezTo>
                    <a:pt x="43" y="0"/>
                    <a:pt x="13" y="29"/>
                    <a:pt x="8" y="62"/>
                  </a:cubicBezTo>
                  <a:cubicBezTo>
                    <a:pt x="1" y="219"/>
                    <a:pt x="77" y="600"/>
                    <a:pt x="285" y="600"/>
                  </a:cubicBezTo>
                  <a:cubicBezTo>
                    <a:pt x="299" y="600"/>
                    <a:pt x="313" y="598"/>
                    <a:pt x="329" y="594"/>
                  </a:cubicBezTo>
                  <a:cubicBezTo>
                    <a:pt x="358" y="587"/>
                    <a:pt x="372" y="565"/>
                    <a:pt x="365" y="536"/>
                  </a:cubicBezTo>
                  <a:cubicBezTo>
                    <a:pt x="307" y="354"/>
                    <a:pt x="278" y="135"/>
                    <a:pt x="110" y="11"/>
                  </a:cubicBezTo>
                  <a:cubicBezTo>
                    <a:pt x="99" y="3"/>
                    <a:pt x="88" y="0"/>
                    <a:pt x="76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69;p64">
              <a:extLst>
                <a:ext uri="{FF2B5EF4-FFF2-40B4-BE49-F238E27FC236}">
                  <a16:creationId xmlns:a16="http://schemas.microsoft.com/office/drawing/2014/main" id="{687C1688-7490-4A53-8ABD-C4B6B15D0A0D}"/>
                </a:ext>
              </a:extLst>
            </p:cNvPr>
            <p:cNvSpPr/>
            <p:nvPr/>
          </p:nvSpPr>
          <p:spPr>
            <a:xfrm>
              <a:off x="5254975" y="4931200"/>
              <a:ext cx="5675" cy="7450"/>
            </a:xfrm>
            <a:custGeom>
              <a:avLst/>
              <a:gdLst/>
              <a:ahLst/>
              <a:cxnLst/>
              <a:rect l="l" t="t" r="r" b="b"/>
              <a:pathLst>
                <a:path w="227" h="298" extrusionOk="0">
                  <a:moveTo>
                    <a:pt x="96" y="0"/>
                  </a:moveTo>
                  <a:cubicBezTo>
                    <a:pt x="88" y="0"/>
                    <a:pt x="80" y="1"/>
                    <a:pt x="73" y="3"/>
                  </a:cubicBezTo>
                  <a:cubicBezTo>
                    <a:pt x="29" y="10"/>
                    <a:pt x="0" y="47"/>
                    <a:pt x="0" y="91"/>
                  </a:cubicBezTo>
                  <a:cubicBezTo>
                    <a:pt x="0" y="127"/>
                    <a:pt x="15" y="156"/>
                    <a:pt x="37" y="178"/>
                  </a:cubicBezTo>
                  <a:lnTo>
                    <a:pt x="44" y="193"/>
                  </a:lnTo>
                  <a:lnTo>
                    <a:pt x="58" y="207"/>
                  </a:lnTo>
                  <a:cubicBezTo>
                    <a:pt x="80" y="237"/>
                    <a:pt x="102" y="266"/>
                    <a:pt x="139" y="288"/>
                  </a:cubicBezTo>
                  <a:cubicBezTo>
                    <a:pt x="148" y="295"/>
                    <a:pt x="159" y="298"/>
                    <a:pt x="170" y="298"/>
                  </a:cubicBezTo>
                  <a:cubicBezTo>
                    <a:pt x="192" y="298"/>
                    <a:pt x="214" y="283"/>
                    <a:pt x="219" y="258"/>
                  </a:cubicBezTo>
                  <a:cubicBezTo>
                    <a:pt x="226" y="193"/>
                    <a:pt x="226" y="69"/>
                    <a:pt x="168" y="25"/>
                  </a:cubicBezTo>
                  <a:cubicBezTo>
                    <a:pt x="146" y="9"/>
                    <a:pt x="120" y="0"/>
                    <a:pt x="96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70;p64">
              <a:extLst>
                <a:ext uri="{FF2B5EF4-FFF2-40B4-BE49-F238E27FC236}">
                  <a16:creationId xmlns:a16="http://schemas.microsoft.com/office/drawing/2014/main" id="{3D0E73CF-E92A-42B4-AF8B-0198B561225D}"/>
                </a:ext>
              </a:extLst>
            </p:cNvPr>
            <p:cNvSpPr/>
            <p:nvPr/>
          </p:nvSpPr>
          <p:spPr>
            <a:xfrm>
              <a:off x="5244575" y="4951100"/>
              <a:ext cx="6050" cy="11575"/>
            </a:xfrm>
            <a:custGeom>
              <a:avLst/>
              <a:gdLst/>
              <a:ahLst/>
              <a:cxnLst/>
              <a:rect l="l" t="t" r="r" b="b"/>
              <a:pathLst>
                <a:path w="242" h="463" extrusionOk="0">
                  <a:moveTo>
                    <a:pt x="76" y="0"/>
                  </a:moveTo>
                  <a:cubicBezTo>
                    <a:pt x="38" y="0"/>
                    <a:pt x="6" y="36"/>
                    <a:pt x="0" y="75"/>
                  </a:cubicBezTo>
                  <a:cubicBezTo>
                    <a:pt x="8" y="141"/>
                    <a:pt x="22" y="214"/>
                    <a:pt x="59" y="272"/>
                  </a:cubicBezTo>
                  <a:cubicBezTo>
                    <a:pt x="88" y="338"/>
                    <a:pt x="124" y="396"/>
                    <a:pt x="175" y="455"/>
                  </a:cubicBezTo>
                  <a:cubicBezTo>
                    <a:pt x="181" y="460"/>
                    <a:pt x="187" y="462"/>
                    <a:pt x="193" y="462"/>
                  </a:cubicBezTo>
                  <a:cubicBezTo>
                    <a:pt x="204" y="462"/>
                    <a:pt x="214" y="454"/>
                    <a:pt x="219" y="440"/>
                  </a:cubicBezTo>
                  <a:cubicBezTo>
                    <a:pt x="241" y="374"/>
                    <a:pt x="241" y="301"/>
                    <a:pt x="226" y="236"/>
                  </a:cubicBezTo>
                  <a:cubicBezTo>
                    <a:pt x="219" y="148"/>
                    <a:pt x="175" y="68"/>
                    <a:pt x="110" y="10"/>
                  </a:cubicBezTo>
                  <a:cubicBezTo>
                    <a:pt x="98" y="3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71;p64">
              <a:extLst>
                <a:ext uri="{FF2B5EF4-FFF2-40B4-BE49-F238E27FC236}">
                  <a16:creationId xmlns:a16="http://schemas.microsoft.com/office/drawing/2014/main" id="{D5E742A3-53FA-485B-80FC-5CE80CDCE59D}"/>
                </a:ext>
              </a:extLst>
            </p:cNvPr>
            <p:cNvSpPr/>
            <p:nvPr/>
          </p:nvSpPr>
          <p:spPr>
            <a:xfrm>
              <a:off x="5262450" y="4846450"/>
              <a:ext cx="44350" cy="552050"/>
            </a:xfrm>
            <a:custGeom>
              <a:avLst/>
              <a:gdLst/>
              <a:ahLst/>
              <a:cxnLst/>
              <a:rect l="l" t="t" r="r" b="b"/>
              <a:pathLst>
                <a:path w="1774" h="22082" extrusionOk="0">
                  <a:moveTo>
                    <a:pt x="329" y="1"/>
                  </a:moveTo>
                  <a:cubicBezTo>
                    <a:pt x="299" y="1"/>
                    <a:pt x="277" y="23"/>
                    <a:pt x="277" y="44"/>
                  </a:cubicBezTo>
                  <a:cubicBezTo>
                    <a:pt x="270" y="964"/>
                    <a:pt x="256" y="1890"/>
                    <a:pt x="248" y="2809"/>
                  </a:cubicBezTo>
                  <a:cubicBezTo>
                    <a:pt x="241" y="3729"/>
                    <a:pt x="219" y="4655"/>
                    <a:pt x="190" y="5574"/>
                  </a:cubicBezTo>
                  <a:cubicBezTo>
                    <a:pt x="161" y="6494"/>
                    <a:pt x="132" y="7413"/>
                    <a:pt x="66" y="8332"/>
                  </a:cubicBezTo>
                  <a:cubicBezTo>
                    <a:pt x="0" y="9259"/>
                    <a:pt x="0" y="10185"/>
                    <a:pt x="66" y="11112"/>
                  </a:cubicBezTo>
                  <a:cubicBezTo>
                    <a:pt x="132" y="12038"/>
                    <a:pt x="234" y="12958"/>
                    <a:pt x="358" y="13869"/>
                  </a:cubicBezTo>
                  <a:cubicBezTo>
                    <a:pt x="482" y="14781"/>
                    <a:pt x="628" y="15693"/>
                    <a:pt x="781" y="16605"/>
                  </a:cubicBezTo>
                  <a:cubicBezTo>
                    <a:pt x="941" y="17517"/>
                    <a:pt x="1109" y="18422"/>
                    <a:pt x="1277" y="19327"/>
                  </a:cubicBezTo>
                  <a:cubicBezTo>
                    <a:pt x="1357" y="19779"/>
                    <a:pt x="1445" y="20231"/>
                    <a:pt x="1525" y="20684"/>
                  </a:cubicBezTo>
                  <a:cubicBezTo>
                    <a:pt x="1569" y="20910"/>
                    <a:pt x="1605" y="21143"/>
                    <a:pt x="1634" y="21369"/>
                  </a:cubicBezTo>
                  <a:cubicBezTo>
                    <a:pt x="1656" y="21479"/>
                    <a:pt x="1671" y="21595"/>
                    <a:pt x="1678" y="21705"/>
                  </a:cubicBezTo>
                  <a:cubicBezTo>
                    <a:pt x="1700" y="21822"/>
                    <a:pt x="1700" y="21931"/>
                    <a:pt x="1693" y="22040"/>
                  </a:cubicBezTo>
                  <a:cubicBezTo>
                    <a:pt x="1689" y="22066"/>
                    <a:pt x="1709" y="22082"/>
                    <a:pt x="1728" y="22082"/>
                  </a:cubicBezTo>
                  <a:cubicBezTo>
                    <a:pt x="1742" y="22082"/>
                    <a:pt x="1755" y="22073"/>
                    <a:pt x="1758" y="22055"/>
                  </a:cubicBezTo>
                  <a:cubicBezTo>
                    <a:pt x="1773" y="21938"/>
                    <a:pt x="1773" y="21814"/>
                    <a:pt x="1766" y="21698"/>
                  </a:cubicBezTo>
                  <a:cubicBezTo>
                    <a:pt x="1758" y="21581"/>
                    <a:pt x="1751" y="21464"/>
                    <a:pt x="1737" y="21347"/>
                  </a:cubicBezTo>
                  <a:cubicBezTo>
                    <a:pt x="1707" y="21121"/>
                    <a:pt x="1678" y="20895"/>
                    <a:pt x="1642" y="20662"/>
                  </a:cubicBezTo>
                  <a:cubicBezTo>
                    <a:pt x="1576" y="20209"/>
                    <a:pt x="1503" y="19750"/>
                    <a:pt x="1437" y="19297"/>
                  </a:cubicBezTo>
                  <a:cubicBezTo>
                    <a:pt x="1292" y="18385"/>
                    <a:pt x="1138" y="17481"/>
                    <a:pt x="1000" y="16569"/>
                  </a:cubicBezTo>
                  <a:cubicBezTo>
                    <a:pt x="722" y="14745"/>
                    <a:pt x="453" y="12921"/>
                    <a:pt x="336" y="11090"/>
                  </a:cubicBezTo>
                  <a:cubicBezTo>
                    <a:pt x="307" y="10623"/>
                    <a:pt x="285" y="10171"/>
                    <a:pt x="285" y="9711"/>
                  </a:cubicBezTo>
                  <a:cubicBezTo>
                    <a:pt x="277" y="9485"/>
                    <a:pt x="285" y="9259"/>
                    <a:pt x="292" y="9025"/>
                  </a:cubicBezTo>
                  <a:cubicBezTo>
                    <a:pt x="299" y="8799"/>
                    <a:pt x="314" y="8573"/>
                    <a:pt x="329" y="8339"/>
                  </a:cubicBezTo>
                  <a:cubicBezTo>
                    <a:pt x="380" y="7420"/>
                    <a:pt x="416" y="6494"/>
                    <a:pt x="423" y="5574"/>
                  </a:cubicBezTo>
                  <a:cubicBezTo>
                    <a:pt x="438" y="4648"/>
                    <a:pt x="445" y="3729"/>
                    <a:pt x="431" y="2809"/>
                  </a:cubicBezTo>
                  <a:cubicBezTo>
                    <a:pt x="416" y="1883"/>
                    <a:pt x="409" y="964"/>
                    <a:pt x="372" y="37"/>
                  </a:cubicBezTo>
                  <a:cubicBezTo>
                    <a:pt x="365" y="15"/>
                    <a:pt x="350" y="1"/>
                    <a:pt x="329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6672;p64">
            <a:extLst>
              <a:ext uri="{FF2B5EF4-FFF2-40B4-BE49-F238E27FC236}">
                <a16:creationId xmlns:a16="http://schemas.microsoft.com/office/drawing/2014/main" id="{D6B5F6D0-5015-4778-B508-5745BB985D96}"/>
              </a:ext>
            </a:extLst>
          </p:cNvPr>
          <p:cNvGrpSpPr/>
          <p:nvPr/>
        </p:nvGrpSpPr>
        <p:grpSpPr>
          <a:xfrm rot="4956395">
            <a:off x="3570642" y="3834375"/>
            <a:ext cx="238773" cy="1533827"/>
            <a:chOff x="5933127" y="3057200"/>
            <a:chExt cx="238773" cy="1533827"/>
          </a:xfrm>
        </p:grpSpPr>
        <p:sp>
          <p:nvSpPr>
            <p:cNvPr id="252" name="Google Shape;6673;p64">
              <a:extLst>
                <a:ext uri="{FF2B5EF4-FFF2-40B4-BE49-F238E27FC236}">
                  <a16:creationId xmlns:a16="http://schemas.microsoft.com/office/drawing/2014/main" id="{6BFA5DD7-5986-41DF-BC39-31F853C6B6CD}"/>
                </a:ext>
              </a:extLst>
            </p:cNvPr>
            <p:cNvSpPr/>
            <p:nvPr/>
          </p:nvSpPr>
          <p:spPr>
            <a:xfrm rot="5400000">
              <a:off x="5861016" y="4379949"/>
              <a:ext cx="251058" cy="106837"/>
            </a:xfrm>
            <a:custGeom>
              <a:avLst/>
              <a:gdLst/>
              <a:ahLst/>
              <a:cxnLst/>
              <a:rect l="l" t="t" r="r" b="b"/>
              <a:pathLst>
                <a:path w="4392" h="1869" extrusionOk="0">
                  <a:moveTo>
                    <a:pt x="1736" y="1780"/>
                  </a:moveTo>
                  <a:lnTo>
                    <a:pt x="1736" y="1781"/>
                  </a:lnTo>
                  <a:cubicBezTo>
                    <a:pt x="1736" y="1781"/>
                    <a:pt x="1736" y="1780"/>
                    <a:pt x="1736" y="1780"/>
                  </a:cubicBezTo>
                  <a:close/>
                  <a:moveTo>
                    <a:pt x="0" y="1"/>
                  </a:moveTo>
                  <a:lnTo>
                    <a:pt x="1072" y="1868"/>
                  </a:lnTo>
                  <a:lnTo>
                    <a:pt x="1160" y="1861"/>
                  </a:lnTo>
                  <a:cubicBezTo>
                    <a:pt x="1194" y="1861"/>
                    <a:pt x="1662" y="1779"/>
                    <a:pt x="1728" y="1779"/>
                  </a:cubicBezTo>
                  <a:cubicBezTo>
                    <a:pt x="1733" y="1779"/>
                    <a:pt x="1735" y="1780"/>
                    <a:pt x="1736" y="1780"/>
                  </a:cubicBezTo>
                  <a:lnTo>
                    <a:pt x="1736" y="1780"/>
                  </a:lnTo>
                  <a:lnTo>
                    <a:pt x="1124" y="453"/>
                  </a:lnTo>
                  <a:lnTo>
                    <a:pt x="2218" y="1642"/>
                  </a:lnTo>
                  <a:lnTo>
                    <a:pt x="2787" y="1533"/>
                  </a:lnTo>
                  <a:lnTo>
                    <a:pt x="2269" y="708"/>
                  </a:lnTo>
                  <a:lnTo>
                    <a:pt x="3254" y="1387"/>
                  </a:lnTo>
                  <a:cubicBezTo>
                    <a:pt x="3546" y="1480"/>
                    <a:pt x="3851" y="1527"/>
                    <a:pt x="4160" y="1527"/>
                  </a:cubicBezTo>
                  <a:cubicBezTo>
                    <a:pt x="4237" y="1527"/>
                    <a:pt x="4315" y="1524"/>
                    <a:pt x="4392" y="1518"/>
                  </a:cubicBezTo>
                  <a:lnTo>
                    <a:pt x="3516" y="1"/>
                  </a:ln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74;p64">
              <a:extLst>
                <a:ext uri="{FF2B5EF4-FFF2-40B4-BE49-F238E27FC236}">
                  <a16:creationId xmlns:a16="http://schemas.microsoft.com/office/drawing/2014/main" id="{DB51BB9A-873A-402E-B528-C1CC64334895}"/>
                </a:ext>
              </a:extLst>
            </p:cNvPr>
            <p:cNvSpPr/>
            <p:nvPr/>
          </p:nvSpPr>
          <p:spPr>
            <a:xfrm rot="5400000">
              <a:off x="5961141" y="4378662"/>
              <a:ext cx="263233" cy="109009"/>
            </a:xfrm>
            <a:custGeom>
              <a:avLst/>
              <a:gdLst/>
              <a:ahLst/>
              <a:cxnLst/>
              <a:rect l="l" t="t" r="r" b="b"/>
              <a:pathLst>
                <a:path w="4605" h="1907" extrusionOk="0">
                  <a:moveTo>
                    <a:pt x="2152" y="0"/>
                  </a:moveTo>
                  <a:cubicBezTo>
                    <a:pt x="1973" y="0"/>
                    <a:pt x="1793" y="6"/>
                    <a:pt x="1613" y="17"/>
                  </a:cubicBezTo>
                  <a:cubicBezTo>
                    <a:pt x="1474" y="32"/>
                    <a:pt x="1343" y="46"/>
                    <a:pt x="1212" y="61"/>
                  </a:cubicBezTo>
                  <a:lnTo>
                    <a:pt x="1" y="1907"/>
                  </a:lnTo>
                  <a:lnTo>
                    <a:pt x="3605" y="1907"/>
                  </a:lnTo>
                  <a:lnTo>
                    <a:pt x="4604" y="375"/>
                  </a:lnTo>
                  <a:lnTo>
                    <a:pt x="4057" y="265"/>
                  </a:lnTo>
                  <a:lnTo>
                    <a:pt x="2970" y="1447"/>
                  </a:lnTo>
                  <a:lnTo>
                    <a:pt x="3590" y="127"/>
                  </a:lnTo>
                  <a:lnTo>
                    <a:pt x="3590" y="127"/>
                  </a:lnTo>
                  <a:cubicBezTo>
                    <a:pt x="3589" y="128"/>
                    <a:pt x="3586" y="128"/>
                    <a:pt x="3581" y="128"/>
                  </a:cubicBezTo>
                  <a:cubicBezTo>
                    <a:pt x="3508" y="128"/>
                    <a:pt x="3041" y="46"/>
                    <a:pt x="3014" y="46"/>
                  </a:cubicBezTo>
                  <a:cubicBezTo>
                    <a:pt x="2727" y="15"/>
                    <a:pt x="2440" y="0"/>
                    <a:pt x="2152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75;p64">
              <a:extLst>
                <a:ext uri="{FF2B5EF4-FFF2-40B4-BE49-F238E27FC236}">
                  <a16:creationId xmlns:a16="http://schemas.microsoft.com/office/drawing/2014/main" id="{7373B883-5BA1-4495-A570-214228A28065}"/>
                </a:ext>
              </a:extLst>
            </p:cNvPr>
            <p:cNvSpPr/>
            <p:nvPr/>
          </p:nvSpPr>
          <p:spPr>
            <a:xfrm rot="5400000">
              <a:off x="5945671" y="4369090"/>
              <a:ext cx="16291" cy="1634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6" y="1"/>
                  </a:moveTo>
                  <a:cubicBezTo>
                    <a:pt x="66" y="1"/>
                    <a:pt x="0" y="59"/>
                    <a:pt x="0" y="139"/>
                  </a:cubicBezTo>
                  <a:cubicBezTo>
                    <a:pt x="0" y="220"/>
                    <a:pt x="66" y="285"/>
                    <a:pt x="146" y="285"/>
                  </a:cubicBezTo>
                  <a:cubicBezTo>
                    <a:pt x="219" y="285"/>
                    <a:pt x="285" y="220"/>
                    <a:pt x="285" y="139"/>
                  </a:cubicBezTo>
                  <a:cubicBezTo>
                    <a:pt x="285" y="59"/>
                    <a:pt x="219" y="1"/>
                    <a:pt x="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76;p64">
              <a:extLst>
                <a:ext uri="{FF2B5EF4-FFF2-40B4-BE49-F238E27FC236}">
                  <a16:creationId xmlns:a16="http://schemas.microsoft.com/office/drawing/2014/main" id="{7BFE972E-FFB4-4BB1-8426-CFCFEEB3DD63}"/>
                </a:ext>
              </a:extLst>
            </p:cNvPr>
            <p:cNvSpPr/>
            <p:nvPr/>
          </p:nvSpPr>
          <p:spPr>
            <a:xfrm rot="5400000">
              <a:off x="5965993" y="4359000"/>
              <a:ext cx="19207" cy="16120"/>
            </a:xfrm>
            <a:custGeom>
              <a:avLst/>
              <a:gdLst/>
              <a:ahLst/>
              <a:cxnLst/>
              <a:rect l="l" t="t" r="r" b="b"/>
              <a:pathLst>
                <a:path w="336" h="282" extrusionOk="0">
                  <a:moveTo>
                    <a:pt x="146" y="0"/>
                  </a:moveTo>
                  <a:cubicBezTo>
                    <a:pt x="66" y="0"/>
                    <a:pt x="0" y="59"/>
                    <a:pt x="0" y="139"/>
                  </a:cubicBezTo>
                  <a:cubicBezTo>
                    <a:pt x="0" y="224"/>
                    <a:pt x="72" y="281"/>
                    <a:pt x="145" y="281"/>
                  </a:cubicBezTo>
                  <a:cubicBezTo>
                    <a:pt x="179" y="281"/>
                    <a:pt x="213" y="269"/>
                    <a:pt x="241" y="241"/>
                  </a:cubicBezTo>
                  <a:cubicBezTo>
                    <a:pt x="336" y="146"/>
                    <a:pt x="270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77;p64">
              <a:extLst>
                <a:ext uri="{FF2B5EF4-FFF2-40B4-BE49-F238E27FC236}">
                  <a16:creationId xmlns:a16="http://schemas.microsoft.com/office/drawing/2014/main" id="{BEC5B55D-6C08-47E8-99C3-602BF9DBD05D}"/>
                </a:ext>
              </a:extLst>
            </p:cNvPr>
            <p:cNvSpPr/>
            <p:nvPr/>
          </p:nvSpPr>
          <p:spPr>
            <a:xfrm rot="5400000">
              <a:off x="5987945" y="4347167"/>
              <a:ext cx="19264" cy="16406"/>
            </a:xfrm>
            <a:custGeom>
              <a:avLst/>
              <a:gdLst/>
              <a:ahLst/>
              <a:cxnLst/>
              <a:rect l="l" t="t" r="r" b="b"/>
              <a:pathLst>
                <a:path w="337" h="287" extrusionOk="0">
                  <a:moveTo>
                    <a:pt x="147" y="1"/>
                  </a:moveTo>
                  <a:cubicBezTo>
                    <a:pt x="67" y="1"/>
                    <a:pt x="1" y="66"/>
                    <a:pt x="1" y="147"/>
                  </a:cubicBezTo>
                  <a:cubicBezTo>
                    <a:pt x="1" y="230"/>
                    <a:pt x="70" y="287"/>
                    <a:pt x="141" y="287"/>
                  </a:cubicBezTo>
                  <a:cubicBezTo>
                    <a:pt x="177" y="287"/>
                    <a:pt x="213" y="273"/>
                    <a:pt x="242" y="242"/>
                  </a:cubicBezTo>
                  <a:cubicBezTo>
                    <a:pt x="337" y="154"/>
                    <a:pt x="271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78;p64">
              <a:extLst>
                <a:ext uri="{FF2B5EF4-FFF2-40B4-BE49-F238E27FC236}">
                  <a16:creationId xmlns:a16="http://schemas.microsoft.com/office/drawing/2014/main" id="{7FFE1241-4157-4C7D-A6F7-84D738B5E4D5}"/>
                </a:ext>
              </a:extLst>
            </p:cNvPr>
            <p:cNvSpPr/>
            <p:nvPr/>
          </p:nvSpPr>
          <p:spPr>
            <a:xfrm rot="5400000">
              <a:off x="6009924" y="4335820"/>
              <a:ext cx="18864" cy="16177"/>
            </a:xfrm>
            <a:custGeom>
              <a:avLst/>
              <a:gdLst/>
              <a:ahLst/>
              <a:cxnLst/>
              <a:rect l="l" t="t" r="r" b="b"/>
              <a:pathLst>
                <a:path w="330" h="283" extrusionOk="0">
                  <a:moveTo>
                    <a:pt x="147" y="0"/>
                  </a:moveTo>
                  <a:cubicBezTo>
                    <a:pt x="67" y="0"/>
                    <a:pt x="1" y="66"/>
                    <a:pt x="1" y="139"/>
                  </a:cubicBezTo>
                  <a:cubicBezTo>
                    <a:pt x="1" y="227"/>
                    <a:pt x="70" y="283"/>
                    <a:pt x="143" y="283"/>
                  </a:cubicBezTo>
                  <a:cubicBezTo>
                    <a:pt x="177" y="283"/>
                    <a:pt x="213" y="270"/>
                    <a:pt x="242" y="241"/>
                  </a:cubicBezTo>
                  <a:cubicBezTo>
                    <a:pt x="329" y="154"/>
                    <a:pt x="271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79;p64">
              <a:extLst>
                <a:ext uri="{FF2B5EF4-FFF2-40B4-BE49-F238E27FC236}">
                  <a16:creationId xmlns:a16="http://schemas.microsoft.com/office/drawing/2014/main" id="{25567D72-AA6F-42E6-9ED1-B47A65FCBCFC}"/>
                </a:ext>
              </a:extLst>
            </p:cNvPr>
            <p:cNvSpPr/>
            <p:nvPr/>
          </p:nvSpPr>
          <p:spPr>
            <a:xfrm rot="5400000">
              <a:off x="6118623" y="4461381"/>
              <a:ext cx="19264" cy="16520"/>
            </a:xfrm>
            <a:custGeom>
              <a:avLst/>
              <a:gdLst/>
              <a:ahLst/>
              <a:cxnLst/>
              <a:rect l="l" t="t" r="r" b="b"/>
              <a:pathLst>
                <a:path w="337" h="289" extrusionOk="0">
                  <a:moveTo>
                    <a:pt x="148" y="1"/>
                  </a:moveTo>
                  <a:cubicBezTo>
                    <a:pt x="72" y="1"/>
                    <a:pt x="1" y="58"/>
                    <a:pt x="1" y="143"/>
                  </a:cubicBezTo>
                  <a:cubicBezTo>
                    <a:pt x="1" y="223"/>
                    <a:pt x="67" y="289"/>
                    <a:pt x="147" y="289"/>
                  </a:cubicBezTo>
                  <a:cubicBezTo>
                    <a:pt x="271" y="289"/>
                    <a:pt x="336" y="136"/>
                    <a:pt x="249" y="41"/>
                  </a:cubicBezTo>
                  <a:cubicBezTo>
                    <a:pt x="219" y="13"/>
                    <a:pt x="183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80;p64">
              <a:extLst>
                <a:ext uri="{FF2B5EF4-FFF2-40B4-BE49-F238E27FC236}">
                  <a16:creationId xmlns:a16="http://schemas.microsoft.com/office/drawing/2014/main" id="{74654088-FBCC-4023-B2C0-0DA9E195C3AF}"/>
                </a:ext>
              </a:extLst>
            </p:cNvPr>
            <p:cNvSpPr/>
            <p:nvPr/>
          </p:nvSpPr>
          <p:spPr>
            <a:xfrm rot="5400000">
              <a:off x="6096843" y="4449777"/>
              <a:ext cx="19264" cy="16406"/>
            </a:xfrm>
            <a:custGeom>
              <a:avLst/>
              <a:gdLst/>
              <a:ahLst/>
              <a:cxnLst/>
              <a:rect l="l" t="t" r="r" b="b"/>
              <a:pathLst>
                <a:path w="337" h="287" extrusionOk="0">
                  <a:moveTo>
                    <a:pt x="144" y="1"/>
                  </a:moveTo>
                  <a:cubicBezTo>
                    <a:pt x="70" y="1"/>
                    <a:pt x="1" y="59"/>
                    <a:pt x="1" y="148"/>
                  </a:cubicBezTo>
                  <a:cubicBezTo>
                    <a:pt x="1" y="221"/>
                    <a:pt x="66" y="286"/>
                    <a:pt x="147" y="286"/>
                  </a:cubicBezTo>
                  <a:cubicBezTo>
                    <a:pt x="271" y="286"/>
                    <a:pt x="336" y="133"/>
                    <a:pt x="249" y="45"/>
                  </a:cubicBezTo>
                  <a:cubicBezTo>
                    <a:pt x="218" y="14"/>
                    <a:pt x="180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81;p64">
              <a:extLst>
                <a:ext uri="{FF2B5EF4-FFF2-40B4-BE49-F238E27FC236}">
                  <a16:creationId xmlns:a16="http://schemas.microsoft.com/office/drawing/2014/main" id="{A65AE5FA-0E67-4269-9167-9F61E0C408A9}"/>
                </a:ext>
              </a:extLst>
            </p:cNvPr>
            <p:cNvSpPr/>
            <p:nvPr/>
          </p:nvSpPr>
          <p:spPr>
            <a:xfrm rot="5400000">
              <a:off x="6076807" y="4436886"/>
              <a:ext cx="15891" cy="16291"/>
            </a:xfrm>
            <a:custGeom>
              <a:avLst/>
              <a:gdLst/>
              <a:ahLst/>
              <a:cxnLst/>
              <a:rect l="l" t="t" r="r" b="b"/>
              <a:pathLst>
                <a:path w="278" h="285" extrusionOk="0">
                  <a:moveTo>
                    <a:pt x="139" y="0"/>
                  </a:moveTo>
                  <a:cubicBezTo>
                    <a:pt x="59" y="0"/>
                    <a:pt x="1" y="66"/>
                    <a:pt x="1" y="146"/>
                  </a:cubicBezTo>
                  <a:cubicBezTo>
                    <a:pt x="1" y="219"/>
                    <a:pt x="59" y="285"/>
                    <a:pt x="139" y="285"/>
                  </a:cubicBezTo>
                  <a:cubicBezTo>
                    <a:pt x="220" y="285"/>
                    <a:pt x="278" y="219"/>
                    <a:pt x="278" y="146"/>
                  </a:cubicBezTo>
                  <a:cubicBezTo>
                    <a:pt x="278" y="66"/>
                    <a:pt x="22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82;p64">
              <a:extLst>
                <a:ext uri="{FF2B5EF4-FFF2-40B4-BE49-F238E27FC236}">
                  <a16:creationId xmlns:a16="http://schemas.microsoft.com/office/drawing/2014/main" id="{8C6D69E7-B26C-4634-A236-D6EF26D4A4E6}"/>
                </a:ext>
              </a:extLst>
            </p:cNvPr>
            <p:cNvSpPr/>
            <p:nvPr/>
          </p:nvSpPr>
          <p:spPr>
            <a:xfrm rot="5400000">
              <a:off x="6054941" y="4425425"/>
              <a:ext cx="15891" cy="15891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59" y="1"/>
                    <a:pt x="0" y="59"/>
                    <a:pt x="0" y="139"/>
                  </a:cubicBezTo>
                  <a:cubicBezTo>
                    <a:pt x="0" y="220"/>
                    <a:pt x="59" y="278"/>
                    <a:pt x="139" y="278"/>
                  </a:cubicBezTo>
                  <a:cubicBezTo>
                    <a:pt x="219" y="278"/>
                    <a:pt x="278" y="220"/>
                    <a:pt x="278" y="139"/>
                  </a:cubicBezTo>
                  <a:cubicBezTo>
                    <a:pt x="278" y="59"/>
                    <a:pt x="219" y="1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3;p64">
              <a:extLst>
                <a:ext uri="{FF2B5EF4-FFF2-40B4-BE49-F238E27FC236}">
                  <a16:creationId xmlns:a16="http://schemas.microsoft.com/office/drawing/2014/main" id="{E3454CEF-4E9E-4D43-9BDD-929FDA1AA6AB}"/>
                </a:ext>
              </a:extLst>
            </p:cNvPr>
            <p:cNvSpPr/>
            <p:nvPr/>
          </p:nvSpPr>
          <p:spPr>
            <a:xfrm rot="5400000">
              <a:off x="5967972" y="4157466"/>
              <a:ext cx="251515" cy="106837"/>
            </a:xfrm>
            <a:custGeom>
              <a:avLst/>
              <a:gdLst/>
              <a:ahLst/>
              <a:cxnLst/>
              <a:rect l="l" t="t" r="r" b="b"/>
              <a:pathLst>
                <a:path w="4400" h="1869" extrusionOk="0">
                  <a:moveTo>
                    <a:pt x="1737" y="88"/>
                  </a:moveTo>
                  <a:lnTo>
                    <a:pt x="1737" y="88"/>
                  </a:lnTo>
                  <a:lnTo>
                    <a:pt x="1737" y="88"/>
                  </a:lnTo>
                  <a:cubicBezTo>
                    <a:pt x="1737" y="88"/>
                    <a:pt x="1737" y="88"/>
                    <a:pt x="1737" y="88"/>
                  </a:cubicBezTo>
                  <a:close/>
                  <a:moveTo>
                    <a:pt x="1073" y="1"/>
                  </a:moveTo>
                  <a:lnTo>
                    <a:pt x="0" y="1868"/>
                  </a:lnTo>
                  <a:lnTo>
                    <a:pt x="3524" y="1861"/>
                  </a:lnTo>
                  <a:lnTo>
                    <a:pt x="4399" y="336"/>
                  </a:lnTo>
                  <a:cubicBezTo>
                    <a:pt x="4323" y="330"/>
                    <a:pt x="4246" y="328"/>
                    <a:pt x="4170" y="328"/>
                  </a:cubicBezTo>
                  <a:cubicBezTo>
                    <a:pt x="3860" y="328"/>
                    <a:pt x="3554" y="375"/>
                    <a:pt x="3261" y="475"/>
                  </a:cubicBezTo>
                  <a:lnTo>
                    <a:pt x="2269" y="1153"/>
                  </a:lnTo>
                  <a:lnTo>
                    <a:pt x="2787" y="329"/>
                  </a:lnTo>
                  <a:lnTo>
                    <a:pt x="2218" y="227"/>
                  </a:lnTo>
                  <a:lnTo>
                    <a:pt x="1124" y="1409"/>
                  </a:lnTo>
                  <a:lnTo>
                    <a:pt x="1737" y="88"/>
                  </a:lnTo>
                  <a:lnTo>
                    <a:pt x="1737" y="88"/>
                  </a:lnTo>
                  <a:cubicBezTo>
                    <a:pt x="1736" y="88"/>
                    <a:pt x="1735" y="89"/>
                    <a:pt x="1734" y="89"/>
                  </a:cubicBezTo>
                  <a:cubicBezTo>
                    <a:pt x="1694" y="89"/>
                    <a:pt x="1195" y="8"/>
                    <a:pt x="1160" y="8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84;p64">
              <a:extLst>
                <a:ext uri="{FF2B5EF4-FFF2-40B4-BE49-F238E27FC236}">
                  <a16:creationId xmlns:a16="http://schemas.microsoft.com/office/drawing/2014/main" id="{A66FCA37-189E-43EB-8CC0-EDA2F0742E7A}"/>
                </a:ext>
              </a:extLst>
            </p:cNvPr>
            <p:cNvSpPr/>
            <p:nvPr/>
          </p:nvSpPr>
          <p:spPr>
            <a:xfrm rot="5400000">
              <a:off x="5855700" y="4156551"/>
              <a:ext cx="264034" cy="108609"/>
            </a:xfrm>
            <a:custGeom>
              <a:avLst/>
              <a:gdLst/>
              <a:ahLst/>
              <a:cxnLst/>
              <a:rect l="l" t="t" r="r" b="b"/>
              <a:pathLst>
                <a:path w="4619" h="1900" extrusionOk="0">
                  <a:moveTo>
                    <a:pt x="1" y="0"/>
                  </a:moveTo>
                  <a:lnTo>
                    <a:pt x="1212" y="1839"/>
                  </a:lnTo>
                  <a:cubicBezTo>
                    <a:pt x="1343" y="1860"/>
                    <a:pt x="1482" y="1875"/>
                    <a:pt x="1613" y="1882"/>
                  </a:cubicBezTo>
                  <a:cubicBezTo>
                    <a:pt x="1800" y="1894"/>
                    <a:pt x="1987" y="1900"/>
                    <a:pt x="2173" y="1900"/>
                  </a:cubicBezTo>
                  <a:cubicBezTo>
                    <a:pt x="2454" y="1900"/>
                    <a:pt x="2734" y="1887"/>
                    <a:pt x="3014" y="1860"/>
                  </a:cubicBezTo>
                  <a:cubicBezTo>
                    <a:pt x="3048" y="1854"/>
                    <a:pt x="3504" y="1779"/>
                    <a:pt x="3580" y="1779"/>
                  </a:cubicBezTo>
                  <a:cubicBezTo>
                    <a:pt x="3586" y="1779"/>
                    <a:pt x="3590" y="1779"/>
                    <a:pt x="3590" y="1780"/>
                  </a:cubicBezTo>
                  <a:lnTo>
                    <a:pt x="2977" y="452"/>
                  </a:lnTo>
                  <a:lnTo>
                    <a:pt x="4072" y="1634"/>
                  </a:lnTo>
                  <a:lnTo>
                    <a:pt x="4619" y="1532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685;p64">
              <a:extLst>
                <a:ext uri="{FF2B5EF4-FFF2-40B4-BE49-F238E27FC236}">
                  <a16:creationId xmlns:a16="http://schemas.microsoft.com/office/drawing/2014/main" id="{61F61C9A-BEE1-4091-9F3D-3ADB6894B061}"/>
                </a:ext>
              </a:extLst>
            </p:cNvPr>
            <p:cNvSpPr/>
            <p:nvPr/>
          </p:nvSpPr>
          <p:spPr>
            <a:xfrm rot="5400000">
              <a:off x="6116765" y="4147921"/>
              <a:ext cx="19264" cy="16234"/>
            </a:xfrm>
            <a:custGeom>
              <a:avLst/>
              <a:gdLst/>
              <a:ahLst/>
              <a:cxnLst/>
              <a:rect l="l" t="t" r="r" b="b"/>
              <a:pathLst>
                <a:path w="337" h="284" extrusionOk="0">
                  <a:moveTo>
                    <a:pt x="142" y="1"/>
                  </a:moveTo>
                  <a:cubicBezTo>
                    <a:pt x="70" y="1"/>
                    <a:pt x="1" y="56"/>
                    <a:pt x="1" y="144"/>
                  </a:cubicBezTo>
                  <a:cubicBezTo>
                    <a:pt x="1" y="217"/>
                    <a:pt x="66" y="283"/>
                    <a:pt x="147" y="283"/>
                  </a:cubicBezTo>
                  <a:cubicBezTo>
                    <a:pt x="271" y="283"/>
                    <a:pt x="336" y="130"/>
                    <a:pt x="241" y="42"/>
                  </a:cubicBezTo>
                  <a:cubicBezTo>
                    <a:pt x="213" y="14"/>
                    <a:pt x="177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86;p64">
              <a:extLst>
                <a:ext uri="{FF2B5EF4-FFF2-40B4-BE49-F238E27FC236}">
                  <a16:creationId xmlns:a16="http://schemas.microsoft.com/office/drawing/2014/main" id="{98ACD14A-9906-4BE0-9076-75C1E9CA1515}"/>
                </a:ext>
              </a:extLst>
            </p:cNvPr>
            <p:cNvSpPr/>
            <p:nvPr/>
          </p:nvSpPr>
          <p:spPr>
            <a:xfrm rot="5400000">
              <a:off x="6096643" y="4134316"/>
              <a:ext cx="16291" cy="1634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6" y="1"/>
                  </a:moveTo>
                  <a:cubicBezTo>
                    <a:pt x="66" y="1"/>
                    <a:pt x="7" y="67"/>
                    <a:pt x="0" y="147"/>
                  </a:cubicBezTo>
                  <a:cubicBezTo>
                    <a:pt x="0" y="220"/>
                    <a:pt x="66" y="285"/>
                    <a:pt x="146" y="285"/>
                  </a:cubicBezTo>
                  <a:cubicBezTo>
                    <a:pt x="219" y="285"/>
                    <a:pt x="285" y="227"/>
                    <a:pt x="285" y="147"/>
                  </a:cubicBezTo>
                  <a:cubicBezTo>
                    <a:pt x="285" y="67"/>
                    <a:pt x="226" y="1"/>
                    <a:pt x="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7;p64">
              <a:extLst>
                <a:ext uri="{FF2B5EF4-FFF2-40B4-BE49-F238E27FC236}">
                  <a16:creationId xmlns:a16="http://schemas.microsoft.com/office/drawing/2014/main" id="{C44109DC-A589-451D-BEEA-D4FD7A238CD5}"/>
                </a:ext>
              </a:extLst>
            </p:cNvPr>
            <p:cNvSpPr/>
            <p:nvPr/>
          </p:nvSpPr>
          <p:spPr>
            <a:xfrm rot="5400000">
              <a:off x="6073406" y="4124627"/>
              <a:ext cx="19207" cy="16120"/>
            </a:xfrm>
            <a:custGeom>
              <a:avLst/>
              <a:gdLst/>
              <a:ahLst/>
              <a:cxnLst/>
              <a:rect l="l" t="t" r="r" b="b"/>
              <a:pathLst>
                <a:path w="336" h="282" extrusionOk="0">
                  <a:moveTo>
                    <a:pt x="145" y="1"/>
                  </a:moveTo>
                  <a:cubicBezTo>
                    <a:pt x="72" y="1"/>
                    <a:pt x="0" y="58"/>
                    <a:pt x="0" y="143"/>
                  </a:cubicBezTo>
                  <a:cubicBezTo>
                    <a:pt x="0" y="223"/>
                    <a:pt x="66" y="282"/>
                    <a:pt x="146" y="282"/>
                  </a:cubicBezTo>
                  <a:cubicBezTo>
                    <a:pt x="270" y="282"/>
                    <a:pt x="336" y="136"/>
                    <a:pt x="241" y="41"/>
                  </a:cubicBezTo>
                  <a:cubicBezTo>
                    <a:pt x="213" y="13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88;p64">
              <a:extLst>
                <a:ext uri="{FF2B5EF4-FFF2-40B4-BE49-F238E27FC236}">
                  <a16:creationId xmlns:a16="http://schemas.microsoft.com/office/drawing/2014/main" id="{0B4C07BD-5AF4-4989-8F27-F391DDCA8243}"/>
                </a:ext>
              </a:extLst>
            </p:cNvPr>
            <p:cNvSpPr/>
            <p:nvPr/>
          </p:nvSpPr>
          <p:spPr>
            <a:xfrm rot="5400000">
              <a:off x="6051397" y="4112794"/>
              <a:ext cx="19264" cy="16406"/>
            </a:xfrm>
            <a:custGeom>
              <a:avLst/>
              <a:gdLst/>
              <a:ahLst/>
              <a:cxnLst/>
              <a:rect l="l" t="t" r="r" b="b"/>
              <a:pathLst>
                <a:path w="337" h="287" extrusionOk="0">
                  <a:moveTo>
                    <a:pt x="141" y="1"/>
                  </a:moveTo>
                  <a:cubicBezTo>
                    <a:pt x="70" y="1"/>
                    <a:pt x="1" y="57"/>
                    <a:pt x="1" y="141"/>
                  </a:cubicBezTo>
                  <a:cubicBezTo>
                    <a:pt x="1" y="221"/>
                    <a:pt x="66" y="286"/>
                    <a:pt x="147" y="286"/>
                  </a:cubicBezTo>
                  <a:cubicBezTo>
                    <a:pt x="271" y="286"/>
                    <a:pt x="336" y="133"/>
                    <a:pt x="242" y="46"/>
                  </a:cubicBezTo>
                  <a:cubicBezTo>
                    <a:pt x="213" y="14"/>
                    <a:pt x="177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89;p64">
              <a:extLst>
                <a:ext uri="{FF2B5EF4-FFF2-40B4-BE49-F238E27FC236}">
                  <a16:creationId xmlns:a16="http://schemas.microsoft.com/office/drawing/2014/main" id="{E1094BD3-155C-48C1-8C48-481F4B412C52}"/>
                </a:ext>
              </a:extLst>
            </p:cNvPr>
            <p:cNvSpPr/>
            <p:nvPr/>
          </p:nvSpPr>
          <p:spPr>
            <a:xfrm rot="5400000">
              <a:off x="5942499" y="4238784"/>
              <a:ext cx="19207" cy="16348"/>
            </a:xfrm>
            <a:custGeom>
              <a:avLst/>
              <a:gdLst/>
              <a:ahLst/>
              <a:cxnLst/>
              <a:rect l="l" t="t" r="r" b="b"/>
              <a:pathLst>
                <a:path w="336" h="286" extrusionOk="0">
                  <a:moveTo>
                    <a:pt x="146" y="0"/>
                  </a:moveTo>
                  <a:cubicBezTo>
                    <a:pt x="66" y="0"/>
                    <a:pt x="0" y="66"/>
                    <a:pt x="0" y="139"/>
                  </a:cubicBezTo>
                  <a:cubicBezTo>
                    <a:pt x="0" y="227"/>
                    <a:pt x="69" y="286"/>
                    <a:pt x="142" y="286"/>
                  </a:cubicBezTo>
                  <a:cubicBezTo>
                    <a:pt x="177" y="286"/>
                    <a:pt x="212" y="272"/>
                    <a:pt x="241" y="241"/>
                  </a:cubicBezTo>
                  <a:cubicBezTo>
                    <a:pt x="336" y="153"/>
                    <a:pt x="270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90;p64">
              <a:extLst>
                <a:ext uri="{FF2B5EF4-FFF2-40B4-BE49-F238E27FC236}">
                  <a16:creationId xmlns:a16="http://schemas.microsoft.com/office/drawing/2014/main" id="{CE7DDAB5-1F8C-446A-A7D6-AB72A7377776}"/>
                </a:ext>
              </a:extLst>
            </p:cNvPr>
            <p:cNvSpPr/>
            <p:nvPr/>
          </p:nvSpPr>
          <p:spPr>
            <a:xfrm rot="5400000">
              <a:off x="5964250" y="4227151"/>
              <a:ext cx="19264" cy="16234"/>
            </a:xfrm>
            <a:custGeom>
              <a:avLst/>
              <a:gdLst/>
              <a:ahLst/>
              <a:cxnLst/>
              <a:rect l="l" t="t" r="r" b="b"/>
              <a:pathLst>
                <a:path w="337" h="284" extrusionOk="0">
                  <a:moveTo>
                    <a:pt x="147" y="1"/>
                  </a:moveTo>
                  <a:cubicBezTo>
                    <a:pt x="66" y="1"/>
                    <a:pt x="1" y="59"/>
                    <a:pt x="1" y="139"/>
                  </a:cubicBezTo>
                  <a:cubicBezTo>
                    <a:pt x="1" y="228"/>
                    <a:pt x="70" y="283"/>
                    <a:pt x="145" y="283"/>
                  </a:cubicBezTo>
                  <a:cubicBezTo>
                    <a:pt x="181" y="283"/>
                    <a:pt x="218" y="270"/>
                    <a:pt x="249" y="241"/>
                  </a:cubicBezTo>
                  <a:cubicBezTo>
                    <a:pt x="336" y="154"/>
                    <a:pt x="271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91;p64">
              <a:extLst>
                <a:ext uri="{FF2B5EF4-FFF2-40B4-BE49-F238E27FC236}">
                  <a16:creationId xmlns:a16="http://schemas.microsoft.com/office/drawing/2014/main" id="{DA02E22F-9810-4899-B2F3-DAFDB5C24F39}"/>
                </a:ext>
              </a:extLst>
            </p:cNvPr>
            <p:cNvSpPr/>
            <p:nvPr/>
          </p:nvSpPr>
          <p:spPr>
            <a:xfrm rot="5400000">
              <a:off x="5987973" y="4214175"/>
              <a:ext cx="15948" cy="16348"/>
            </a:xfrm>
            <a:custGeom>
              <a:avLst/>
              <a:gdLst/>
              <a:ahLst/>
              <a:cxnLst/>
              <a:rect l="l" t="t" r="r" b="b"/>
              <a:pathLst>
                <a:path w="279" h="286" extrusionOk="0">
                  <a:moveTo>
                    <a:pt x="139" y="1"/>
                  </a:moveTo>
                  <a:cubicBezTo>
                    <a:pt x="59" y="1"/>
                    <a:pt x="1" y="67"/>
                    <a:pt x="1" y="147"/>
                  </a:cubicBezTo>
                  <a:cubicBezTo>
                    <a:pt x="1" y="227"/>
                    <a:pt x="59" y="286"/>
                    <a:pt x="139" y="286"/>
                  </a:cubicBezTo>
                  <a:cubicBezTo>
                    <a:pt x="220" y="286"/>
                    <a:pt x="278" y="227"/>
                    <a:pt x="278" y="147"/>
                  </a:cubicBezTo>
                  <a:cubicBezTo>
                    <a:pt x="278" y="67"/>
                    <a:pt x="220" y="1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92;p64">
              <a:extLst>
                <a:ext uri="{FF2B5EF4-FFF2-40B4-BE49-F238E27FC236}">
                  <a16:creationId xmlns:a16="http://schemas.microsoft.com/office/drawing/2014/main" id="{D40C2A29-06EB-41AF-B441-B785C79375BE}"/>
                </a:ext>
              </a:extLst>
            </p:cNvPr>
            <p:cNvSpPr/>
            <p:nvPr/>
          </p:nvSpPr>
          <p:spPr>
            <a:xfrm rot="5400000">
              <a:off x="6007981" y="4203714"/>
              <a:ext cx="19092" cy="16520"/>
            </a:xfrm>
            <a:custGeom>
              <a:avLst/>
              <a:gdLst/>
              <a:ahLst/>
              <a:cxnLst/>
              <a:rect l="l" t="t" r="r" b="b"/>
              <a:pathLst>
                <a:path w="334" h="289" extrusionOk="0">
                  <a:moveTo>
                    <a:pt x="144" y="1"/>
                  </a:moveTo>
                  <a:cubicBezTo>
                    <a:pt x="64" y="1"/>
                    <a:pt x="6" y="66"/>
                    <a:pt x="6" y="147"/>
                  </a:cubicBezTo>
                  <a:cubicBezTo>
                    <a:pt x="1" y="231"/>
                    <a:pt x="71" y="289"/>
                    <a:pt x="146" y="289"/>
                  </a:cubicBezTo>
                  <a:cubicBezTo>
                    <a:pt x="180" y="289"/>
                    <a:pt x="216" y="276"/>
                    <a:pt x="246" y="249"/>
                  </a:cubicBezTo>
                  <a:cubicBezTo>
                    <a:pt x="334" y="154"/>
                    <a:pt x="268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93;p64">
              <a:extLst>
                <a:ext uri="{FF2B5EF4-FFF2-40B4-BE49-F238E27FC236}">
                  <a16:creationId xmlns:a16="http://schemas.microsoft.com/office/drawing/2014/main" id="{23C951BA-5F79-44F8-B53E-B432A76758D2}"/>
                </a:ext>
              </a:extLst>
            </p:cNvPr>
            <p:cNvSpPr/>
            <p:nvPr/>
          </p:nvSpPr>
          <p:spPr>
            <a:xfrm rot="5400000">
              <a:off x="6020105" y="3081409"/>
              <a:ext cx="172459" cy="131131"/>
            </a:xfrm>
            <a:custGeom>
              <a:avLst/>
              <a:gdLst/>
              <a:ahLst/>
              <a:cxnLst/>
              <a:rect l="l" t="t" r="r" b="b"/>
              <a:pathLst>
                <a:path w="3017" h="2294" extrusionOk="0">
                  <a:moveTo>
                    <a:pt x="2590" y="530"/>
                  </a:moveTo>
                  <a:cubicBezTo>
                    <a:pt x="2495" y="995"/>
                    <a:pt x="2399" y="1458"/>
                    <a:pt x="2304" y="1924"/>
                  </a:cubicBezTo>
                  <a:lnTo>
                    <a:pt x="2304" y="1924"/>
                  </a:lnTo>
                  <a:lnTo>
                    <a:pt x="617" y="1953"/>
                  </a:lnTo>
                  <a:lnTo>
                    <a:pt x="617" y="1953"/>
                  </a:lnTo>
                  <a:cubicBezTo>
                    <a:pt x="1252" y="1446"/>
                    <a:pt x="1912" y="973"/>
                    <a:pt x="2590" y="530"/>
                  </a:cubicBezTo>
                  <a:close/>
                  <a:moveTo>
                    <a:pt x="2835" y="1"/>
                  </a:moveTo>
                  <a:cubicBezTo>
                    <a:pt x="2809" y="1"/>
                    <a:pt x="2781" y="8"/>
                    <a:pt x="2753" y="25"/>
                  </a:cubicBezTo>
                  <a:cubicBezTo>
                    <a:pt x="1826" y="609"/>
                    <a:pt x="936" y="1251"/>
                    <a:pt x="97" y="1944"/>
                  </a:cubicBezTo>
                  <a:cubicBezTo>
                    <a:pt x="1" y="2024"/>
                    <a:pt x="39" y="2137"/>
                    <a:pt x="120" y="2193"/>
                  </a:cubicBezTo>
                  <a:lnTo>
                    <a:pt x="120" y="2193"/>
                  </a:lnTo>
                  <a:cubicBezTo>
                    <a:pt x="142" y="2249"/>
                    <a:pt x="193" y="2294"/>
                    <a:pt x="272" y="2294"/>
                  </a:cubicBezTo>
                  <a:lnTo>
                    <a:pt x="2439" y="2258"/>
                  </a:lnTo>
                  <a:cubicBezTo>
                    <a:pt x="2512" y="2258"/>
                    <a:pt x="2578" y="2206"/>
                    <a:pt x="2600" y="2141"/>
                  </a:cubicBezTo>
                  <a:cubicBezTo>
                    <a:pt x="2731" y="1499"/>
                    <a:pt x="2862" y="857"/>
                    <a:pt x="2994" y="215"/>
                  </a:cubicBezTo>
                  <a:cubicBezTo>
                    <a:pt x="3017" y="105"/>
                    <a:pt x="2935" y="1"/>
                    <a:pt x="283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94;p64">
              <a:extLst>
                <a:ext uri="{FF2B5EF4-FFF2-40B4-BE49-F238E27FC236}">
                  <a16:creationId xmlns:a16="http://schemas.microsoft.com/office/drawing/2014/main" id="{69E8A72F-C8C9-49B3-BEAB-01C6DE76EF58}"/>
                </a:ext>
              </a:extLst>
            </p:cNvPr>
            <p:cNvSpPr/>
            <p:nvPr/>
          </p:nvSpPr>
          <p:spPr>
            <a:xfrm rot="5400000">
              <a:off x="5911778" y="3083695"/>
              <a:ext cx="178004" cy="125014"/>
            </a:xfrm>
            <a:custGeom>
              <a:avLst/>
              <a:gdLst/>
              <a:ahLst/>
              <a:cxnLst/>
              <a:rect l="l" t="t" r="r" b="b"/>
              <a:pathLst>
                <a:path w="3114" h="2187" extrusionOk="0">
                  <a:moveTo>
                    <a:pt x="2409" y="1"/>
                  </a:moveTo>
                  <a:cubicBezTo>
                    <a:pt x="2381" y="1"/>
                    <a:pt x="2353" y="8"/>
                    <a:pt x="2326" y="22"/>
                  </a:cubicBezTo>
                  <a:cubicBezTo>
                    <a:pt x="2098" y="123"/>
                    <a:pt x="1860" y="188"/>
                    <a:pt x="1618" y="216"/>
                  </a:cubicBezTo>
                  <a:lnTo>
                    <a:pt x="1618" y="216"/>
                  </a:lnTo>
                  <a:cubicBezTo>
                    <a:pt x="1592" y="186"/>
                    <a:pt x="1555" y="166"/>
                    <a:pt x="1511" y="166"/>
                  </a:cubicBezTo>
                  <a:cubicBezTo>
                    <a:pt x="1494" y="166"/>
                    <a:pt x="1477" y="169"/>
                    <a:pt x="1458" y="175"/>
                  </a:cubicBezTo>
                  <a:lnTo>
                    <a:pt x="1319" y="226"/>
                  </a:lnTo>
                  <a:cubicBezTo>
                    <a:pt x="1313" y="228"/>
                    <a:pt x="1307" y="230"/>
                    <a:pt x="1301" y="232"/>
                  </a:cubicBezTo>
                  <a:lnTo>
                    <a:pt x="1301" y="232"/>
                  </a:lnTo>
                  <a:cubicBezTo>
                    <a:pt x="1105" y="229"/>
                    <a:pt x="908" y="203"/>
                    <a:pt x="714" y="153"/>
                  </a:cubicBezTo>
                  <a:cubicBezTo>
                    <a:pt x="697" y="149"/>
                    <a:pt x="682" y="147"/>
                    <a:pt x="667" y="147"/>
                  </a:cubicBezTo>
                  <a:cubicBezTo>
                    <a:pt x="614" y="147"/>
                    <a:pt x="570" y="173"/>
                    <a:pt x="542" y="211"/>
                  </a:cubicBezTo>
                  <a:lnTo>
                    <a:pt x="542" y="211"/>
                  </a:lnTo>
                  <a:cubicBezTo>
                    <a:pt x="465" y="155"/>
                    <a:pt x="389" y="100"/>
                    <a:pt x="312" y="44"/>
                  </a:cubicBezTo>
                  <a:cubicBezTo>
                    <a:pt x="281" y="21"/>
                    <a:pt x="251" y="11"/>
                    <a:pt x="222" y="11"/>
                  </a:cubicBezTo>
                  <a:cubicBezTo>
                    <a:pt x="89" y="11"/>
                    <a:pt x="1" y="226"/>
                    <a:pt x="145" y="328"/>
                  </a:cubicBezTo>
                  <a:cubicBezTo>
                    <a:pt x="1013" y="963"/>
                    <a:pt x="1896" y="1576"/>
                    <a:pt x="2793" y="2167"/>
                  </a:cubicBezTo>
                  <a:cubicBezTo>
                    <a:pt x="2818" y="2180"/>
                    <a:pt x="2845" y="2187"/>
                    <a:pt x="2872" y="2187"/>
                  </a:cubicBezTo>
                  <a:cubicBezTo>
                    <a:pt x="2944" y="2187"/>
                    <a:pt x="3012" y="2139"/>
                    <a:pt x="3034" y="2065"/>
                  </a:cubicBezTo>
                  <a:cubicBezTo>
                    <a:pt x="3114" y="1787"/>
                    <a:pt x="2968" y="1488"/>
                    <a:pt x="2888" y="1233"/>
                  </a:cubicBezTo>
                  <a:cubicBezTo>
                    <a:pt x="2786" y="861"/>
                    <a:pt x="2676" y="489"/>
                    <a:pt x="2574" y="124"/>
                  </a:cubicBezTo>
                  <a:cubicBezTo>
                    <a:pt x="2548" y="45"/>
                    <a:pt x="2480" y="1"/>
                    <a:pt x="2409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5;p64">
              <a:extLst>
                <a:ext uri="{FF2B5EF4-FFF2-40B4-BE49-F238E27FC236}">
                  <a16:creationId xmlns:a16="http://schemas.microsoft.com/office/drawing/2014/main" id="{83B8C1F8-9859-4242-B770-B001126C347F}"/>
                </a:ext>
              </a:extLst>
            </p:cNvPr>
            <p:cNvSpPr/>
            <p:nvPr/>
          </p:nvSpPr>
          <p:spPr>
            <a:xfrm rot="5400000">
              <a:off x="6076095" y="3143348"/>
              <a:ext cx="50132" cy="126158"/>
            </a:xfrm>
            <a:custGeom>
              <a:avLst/>
              <a:gdLst/>
              <a:ahLst/>
              <a:cxnLst/>
              <a:rect l="l" t="t" r="r" b="b"/>
              <a:pathLst>
                <a:path w="877" h="2207" extrusionOk="0">
                  <a:moveTo>
                    <a:pt x="676" y="1"/>
                  </a:moveTo>
                  <a:cubicBezTo>
                    <a:pt x="609" y="1"/>
                    <a:pt x="540" y="36"/>
                    <a:pt x="511" y="117"/>
                  </a:cubicBezTo>
                  <a:cubicBezTo>
                    <a:pt x="300" y="730"/>
                    <a:pt x="139" y="1357"/>
                    <a:pt x="23" y="1992"/>
                  </a:cubicBezTo>
                  <a:cubicBezTo>
                    <a:pt x="1" y="2121"/>
                    <a:pt x="113" y="2206"/>
                    <a:pt x="213" y="2206"/>
                  </a:cubicBezTo>
                  <a:cubicBezTo>
                    <a:pt x="277" y="2206"/>
                    <a:pt x="337" y="2170"/>
                    <a:pt x="351" y="2087"/>
                  </a:cubicBezTo>
                  <a:cubicBezTo>
                    <a:pt x="460" y="1452"/>
                    <a:pt x="621" y="818"/>
                    <a:pt x="832" y="205"/>
                  </a:cubicBezTo>
                  <a:cubicBezTo>
                    <a:pt x="876" y="82"/>
                    <a:pt x="777" y="1"/>
                    <a:pt x="676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696;p64">
              <a:extLst>
                <a:ext uri="{FF2B5EF4-FFF2-40B4-BE49-F238E27FC236}">
                  <a16:creationId xmlns:a16="http://schemas.microsoft.com/office/drawing/2014/main" id="{74EE8A91-2E35-4D63-88D4-169E69D86BDF}"/>
                </a:ext>
              </a:extLst>
            </p:cNvPr>
            <p:cNvSpPr/>
            <p:nvPr/>
          </p:nvSpPr>
          <p:spPr>
            <a:xfrm rot="5400000">
              <a:off x="5301111" y="3782507"/>
              <a:ext cx="1485939" cy="36813"/>
            </a:xfrm>
            <a:custGeom>
              <a:avLst/>
              <a:gdLst/>
              <a:ahLst/>
              <a:cxnLst/>
              <a:rect l="l" t="t" r="r" b="b"/>
              <a:pathLst>
                <a:path w="25995" h="644" extrusionOk="0">
                  <a:moveTo>
                    <a:pt x="212" y="0"/>
                  </a:moveTo>
                  <a:cubicBezTo>
                    <a:pt x="0" y="0"/>
                    <a:pt x="3" y="329"/>
                    <a:pt x="219" y="336"/>
                  </a:cubicBezTo>
                  <a:lnTo>
                    <a:pt x="219" y="344"/>
                  </a:lnTo>
                  <a:cubicBezTo>
                    <a:pt x="5543" y="570"/>
                    <a:pt x="10875" y="644"/>
                    <a:pt x="16206" y="644"/>
                  </a:cubicBezTo>
                  <a:cubicBezTo>
                    <a:pt x="18603" y="644"/>
                    <a:pt x="21000" y="629"/>
                    <a:pt x="23397" y="606"/>
                  </a:cubicBezTo>
                  <a:cubicBezTo>
                    <a:pt x="24192" y="599"/>
                    <a:pt x="24988" y="584"/>
                    <a:pt x="25783" y="577"/>
                  </a:cubicBezTo>
                  <a:cubicBezTo>
                    <a:pt x="25992" y="577"/>
                    <a:pt x="25994" y="241"/>
                    <a:pt x="25789" y="241"/>
                  </a:cubicBezTo>
                  <a:cubicBezTo>
                    <a:pt x="25787" y="241"/>
                    <a:pt x="25785" y="241"/>
                    <a:pt x="25783" y="241"/>
                  </a:cubicBezTo>
                  <a:cubicBezTo>
                    <a:pt x="22706" y="282"/>
                    <a:pt x="19629" y="308"/>
                    <a:pt x="16551" y="308"/>
                  </a:cubicBezTo>
                  <a:cubicBezTo>
                    <a:pt x="11899" y="308"/>
                    <a:pt x="7247" y="249"/>
                    <a:pt x="2598" y="95"/>
                  </a:cubicBezTo>
                  <a:cubicBezTo>
                    <a:pt x="1802" y="66"/>
                    <a:pt x="1007" y="37"/>
                    <a:pt x="219" y="1"/>
                  </a:cubicBezTo>
                  <a:cubicBezTo>
                    <a:pt x="217" y="1"/>
                    <a:pt x="215" y="0"/>
                    <a:pt x="212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697;p64">
              <a:extLst>
                <a:ext uri="{FF2B5EF4-FFF2-40B4-BE49-F238E27FC236}">
                  <a16:creationId xmlns:a16="http://schemas.microsoft.com/office/drawing/2014/main" id="{7428A574-324E-48EE-A59E-79C683E17BF4}"/>
                </a:ext>
              </a:extLst>
            </p:cNvPr>
            <p:cNvSpPr/>
            <p:nvPr/>
          </p:nvSpPr>
          <p:spPr>
            <a:xfrm rot="5400000">
              <a:off x="5998322" y="4015586"/>
              <a:ext cx="75112" cy="64079"/>
            </a:xfrm>
            <a:custGeom>
              <a:avLst/>
              <a:gdLst/>
              <a:ahLst/>
              <a:cxnLst/>
              <a:rect l="l" t="t" r="r" b="b"/>
              <a:pathLst>
                <a:path w="1314" h="1121" extrusionOk="0">
                  <a:moveTo>
                    <a:pt x="751" y="1"/>
                  </a:moveTo>
                  <a:cubicBezTo>
                    <a:pt x="248" y="1"/>
                    <a:pt x="0" y="606"/>
                    <a:pt x="350" y="956"/>
                  </a:cubicBezTo>
                  <a:cubicBezTo>
                    <a:pt x="466" y="1070"/>
                    <a:pt x="607" y="1120"/>
                    <a:pt x="746" y="1120"/>
                  </a:cubicBezTo>
                  <a:cubicBezTo>
                    <a:pt x="1036" y="1120"/>
                    <a:pt x="1313" y="898"/>
                    <a:pt x="1313" y="563"/>
                  </a:cubicBezTo>
                  <a:cubicBezTo>
                    <a:pt x="1306" y="249"/>
                    <a:pt x="1058" y="1"/>
                    <a:pt x="751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698;p64">
              <a:extLst>
                <a:ext uri="{FF2B5EF4-FFF2-40B4-BE49-F238E27FC236}">
                  <a16:creationId xmlns:a16="http://schemas.microsoft.com/office/drawing/2014/main" id="{B5D73F8D-E1C2-498C-BD0E-6CA579388214}"/>
                </a:ext>
              </a:extLst>
            </p:cNvPr>
            <p:cNvSpPr/>
            <p:nvPr/>
          </p:nvSpPr>
          <p:spPr>
            <a:xfrm rot="5400000">
              <a:off x="6011440" y="3974914"/>
              <a:ext cx="48874" cy="41557"/>
            </a:xfrm>
            <a:custGeom>
              <a:avLst/>
              <a:gdLst/>
              <a:ahLst/>
              <a:cxnLst/>
              <a:rect l="l" t="t" r="r" b="b"/>
              <a:pathLst>
                <a:path w="855" h="727" extrusionOk="0">
                  <a:moveTo>
                    <a:pt x="489" y="1"/>
                  </a:moveTo>
                  <a:cubicBezTo>
                    <a:pt x="161" y="1"/>
                    <a:pt x="1" y="387"/>
                    <a:pt x="234" y="621"/>
                  </a:cubicBezTo>
                  <a:cubicBezTo>
                    <a:pt x="307" y="694"/>
                    <a:pt x="398" y="727"/>
                    <a:pt x="487" y="727"/>
                  </a:cubicBezTo>
                  <a:cubicBezTo>
                    <a:pt x="674" y="727"/>
                    <a:pt x="854" y="583"/>
                    <a:pt x="854" y="366"/>
                  </a:cubicBezTo>
                  <a:cubicBezTo>
                    <a:pt x="854" y="161"/>
                    <a:pt x="686" y="1"/>
                    <a:pt x="489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699;p64">
              <a:extLst>
                <a:ext uri="{FF2B5EF4-FFF2-40B4-BE49-F238E27FC236}">
                  <a16:creationId xmlns:a16="http://schemas.microsoft.com/office/drawing/2014/main" id="{C2EE4994-3E61-4F53-A8B7-79F92CC8F206}"/>
                </a:ext>
              </a:extLst>
            </p:cNvPr>
            <p:cNvSpPr/>
            <p:nvPr/>
          </p:nvSpPr>
          <p:spPr>
            <a:xfrm rot="5400000">
              <a:off x="6014899" y="3936643"/>
              <a:ext cx="41729" cy="41786"/>
            </a:xfrm>
            <a:custGeom>
              <a:avLst/>
              <a:gdLst/>
              <a:ahLst/>
              <a:cxnLst/>
              <a:rect l="l" t="t" r="r" b="b"/>
              <a:pathLst>
                <a:path w="730" h="731" extrusionOk="0">
                  <a:moveTo>
                    <a:pt x="365" y="1"/>
                  </a:moveTo>
                  <a:cubicBezTo>
                    <a:pt x="161" y="1"/>
                    <a:pt x="0" y="161"/>
                    <a:pt x="0" y="366"/>
                  </a:cubicBezTo>
                  <a:cubicBezTo>
                    <a:pt x="0" y="563"/>
                    <a:pt x="161" y="730"/>
                    <a:pt x="365" y="730"/>
                  </a:cubicBezTo>
                  <a:cubicBezTo>
                    <a:pt x="569" y="730"/>
                    <a:pt x="730" y="563"/>
                    <a:pt x="730" y="366"/>
                  </a:cubicBezTo>
                  <a:cubicBezTo>
                    <a:pt x="730" y="161"/>
                    <a:pt x="569" y="1"/>
                    <a:pt x="36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00;p64">
              <a:extLst>
                <a:ext uri="{FF2B5EF4-FFF2-40B4-BE49-F238E27FC236}">
                  <a16:creationId xmlns:a16="http://schemas.microsoft.com/office/drawing/2014/main" id="{1E62A7C5-70A2-46F0-8D5A-E18EA4C8A4AA}"/>
                </a:ext>
              </a:extLst>
            </p:cNvPr>
            <p:cNvSpPr/>
            <p:nvPr/>
          </p:nvSpPr>
          <p:spPr>
            <a:xfrm rot="5400000">
              <a:off x="6011469" y="3891483"/>
              <a:ext cx="48817" cy="41557"/>
            </a:xfrm>
            <a:custGeom>
              <a:avLst/>
              <a:gdLst/>
              <a:ahLst/>
              <a:cxnLst/>
              <a:rect l="l" t="t" r="r" b="b"/>
              <a:pathLst>
                <a:path w="854" h="727" extrusionOk="0">
                  <a:moveTo>
                    <a:pt x="489" y="1"/>
                  </a:moveTo>
                  <a:cubicBezTo>
                    <a:pt x="161" y="1"/>
                    <a:pt x="0" y="387"/>
                    <a:pt x="234" y="621"/>
                  </a:cubicBezTo>
                  <a:cubicBezTo>
                    <a:pt x="307" y="694"/>
                    <a:pt x="397" y="727"/>
                    <a:pt x="487" y="727"/>
                  </a:cubicBezTo>
                  <a:cubicBezTo>
                    <a:pt x="673" y="727"/>
                    <a:pt x="854" y="583"/>
                    <a:pt x="854" y="366"/>
                  </a:cubicBezTo>
                  <a:cubicBezTo>
                    <a:pt x="854" y="161"/>
                    <a:pt x="694" y="1"/>
                    <a:pt x="489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01;p64">
              <a:extLst>
                <a:ext uri="{FF2B5EF4-FFF2-40B4-BE49-F238E27FC236}">
                  <a16:creationId xmlns:a16="http://schemas.microsoft.com/office/drawing/2014/main" id="{E431ED1D-5EA9-490F-88CB-599AF352B92C}"/>
                </a:ext>
              </a:extLst>
            </p:cNvPr>
            <p:cNvSpPr/>
            <p:nvPr/>
          </p:nvSpPr>
          <p:spPr>
            <a:xfrm rot="5400000">
              <a:off x="6005810" y="3219232"/>
              <a:ext cx="74711" cy="64022"/>
            </a:xfrm>
            <a:custGeom>
              <a:avLst/>
              <a:gdLst/>
              <a:ahLst/>
              <a:cxnLst/>
              <a:rect l="l" t="t" r="r" b="b"/>
              <a:pathLst>
                <a:path w="1307" h="1120" extrusionOk="0">
                  <a:moveTo>
                    <a:pt x="564" y="1"/>
                  </a:moveTo>
                  <a:cubicBezTo>
                    <a:pt x="275" y="1"/>
                    <a:pt x="1" y="224"/>
                    <a:pt x="1" y="566"/>
                  </a:cubicBezTo>
                  <a:cubicBezTo>
                    <a:pt x="1" y="872"/>
                    <a:pt x="249" y="1120"/>
                    <a:pt x="563" y="1120"/>
                  </a:cubicBezTo>
                  <a:cubicBezTo>
                    <a:pt x="1059" y="1120"/>
                    <a:pt x="1307" y="522"/>
                    <a:pt x="957" y="164"/>
                  </a:cubicBezTo>
                  <a:cubicBezTo>
                    <a:pt x="841" y="51"/>
                    <a:pt x="701" y="1"/>
                    <a:pt x="564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02;p64">
              <a:extLst>
                <a:ext uri="{FF2B5EF4-FFF2-40B4-BE49-F238E27FC236}">
                  <a16:creationId xmlns:a16="http://schemas.microsoft.com/office/drawing/2014/main" id="{342A7438-2BF5-4C27-9151-ED03701B600D}"/>
                </a:ext>
              </a:extLst>
            </p:cNvPr>
            <p:cNvSpPr/>
            <p:nvPr/>
          </p:nvSpPr>
          <p:spPr>
            <a:xfrm rot="5400000">
              <a:off x="6018500" y="3281998"/>
              <a:ext cx="48874" cy="41957"/>
            </a:xfrm>
            <a:custGeom>
              <a:avLst/>
              <a:gdLst/>
              <a:ahLst/>
              <a:cxnLst/>
              <a:rect l="l" t="t" r="r" b="b"/>
              <a:pathLst>
                <a:path w="855" h="734" extrusionOk="0">
                  <a:moveTo>
                    <a:pt x="371" y="0"/>
                  </a:moveTo>
                  <a:cubicBezTo>
                    <a:pt x="182" y="0"/>
                    <a:pt x="1" y="146"/>
                    <a:pt x="1" y="369"/>
                  </a:cubicBezTo>
                  <a:cubicBezTo>
                    <a:pt x="1" y="565"/>
                    <a:pt x="168" y="733"/>
                    <a:pt x="365" y="733"/>
                  </a:cubicBezTo>
                  <a:cubicBezTo>
                    <a:pt x="694" y="733"/>
                    <a:pt x="854" y="339"/>
                    <a:pt x="628" y="106"/>
                  </a:cubicBezTo>
                  <a:cubicBezTo>
                    <a:pt x="553" y="33"/>
                    <a:pt x="461" y="0"/>
                    <a:pt x="371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03;p64">
              <a:extLst>
                <a:ext uri="{FF2B5EF4-FFF2-40B4-BE49-F238E27FC236}">
                  <a16:creationId xmlns:a16="http://schemas.microsoft.com/office/drawing/2014/main" id="{E195AA71-0116-4C13-B9D0-B918DB43D202}"/>
                </a:ext>
              </a:extLst>
            </p:cNvPr>
            <p:cNvSpPr/>
            <p:nvPr/>
          </p:nvSpPr>
          <p:spPr>
            <a:xfrm rot="5400000">
              <a:off x="6021987" y="3320241"/>
              <a:ext cx="41729" cy="41786"/>
            </a:xfrm>
            <a:custGeom>
              <a:avLst/>
              <a:gdLst/>
              <a:ahLst/>
              <a:cxnLst/>
              <a:rect l="l" t="t" r="r" b="b"/>
              <a:pathLst>
                <a:path w="730" h="731" extrusionOk="0">
                  <a:moveTo>
                    <a:pt x="365" y="1"/>
                  </a:moveTo>
                  <a:cubicBezTo>
                    <a:pt x="168" y="1"/>
                    <a:pt x="0" y="161"/>
                    <a:pt x="0" y="366"/>
                  </a:cubicBezTo>
                  <a:cubicBezTo>
                    <a:pt x="0" y="570"/>
                    <a:pt x="168" y="730"/>
                    <a:pt x="365" y="730"/>
                  </a:cubicBezTo>
                  <a:cubicBezTo>
                    <a:pt x="569" y="730"/>
                    <a:pt x="730" y="570"/>
                    <a:pt x="730" y="366"/>
                  </a:cubicBezTo>
                  <a:cubicBezTo>
                    <a:pt x="730" y="161"/>
                    <a:pt x="569" y="1"/>
                    <a:pt x="36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704;p64">
              <a:extLst>
                <a:ext uri="{FF2B5EF4-FFF2-40B4-BE49-F238E27FC236}">
                  <a16:creationId xmlns:a16="http://schemas.microsoft.com/office/drawing/2014/main" id="{F509A03A-B0C5-46B6-AF4F-6920046F119F}"/>
                </a:ext>
              </a:extLst>
            </p:cNvPr>
            <p:cNvSpPr/>
            <p:nvPr/>
          </p:nvSpPr>
          <p:spPr>
            <a:xfrm rot="5400000">
              <a:off x="6021958" y="3361943"/>
              <a:ext cx="41786" cy="41786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6" y="1"/>
                  </a:moveTo>
                  <a:cubicBezTo>
                    <a:pt x="169" y="1"/>
                    <a:pt x="1" y="161"/>
                    <a:pt x="1" y="366"/>
                  </a:cubicBezTo>
                  <a:cubicBezTo>
                    <a:pt x="1" y="570"/>
                    <a:pt x="169" y="730"/>
                    <a:pt x="366" y="730"/>
                  </a:cubicBezTo>
                  <a:cubicBezTo>
                    <a:pt x="570" y="730"/>
                    <a:pt x="730" y="570"/>
                    <a:pt x="730" y="366"/>
                  </a:cubicBezTo>
                  <a:cubicBezTo>
                    <a:pt x="730" y="161"/>
                    <a:pt x="570" y="1"/>
                    <a:pt x="366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705;p64">
              <a:extLst>
                <a:ext uri="{FF2B5EF4-FFF2-40B4-BE49-F238E27FC236}">
                  <a16:creationId xmlns:a16="http://schemas.microsoft.com/office/drawing/2014/main" id="{4E85F8AC-A25E-4A2F-8570-CC47C40219C9}"/>
                </a:ext>
              </a:extLst>
            </p:cNvPr>
            <p:cNvSpPr/>
            <p:nvPr/>
          </p:nvSpPr>
          <p:spPr>
            <a:xfrm rot="5400000">
              <a:off x="6006525" y="4527177"/>
              <a:ext cx="63851" cy="63851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5" y="0"/>
                  </a:moveTo>
                  <a:cubicBezTo>
                    <a:pt x="249" y="0"/>
                    <a:pt x="0" y="248"/>
                    <a:pt x="0" y="562"/>
                  </a:cubicBezTo>
                  <a:cubicBezTo>
                    <a:pt x="0" y="868"/>
                    <a:pt x="249" y="1116"/>
                    <a:pt x="555" y="1116"/>
                  </a:cubicBezTo>
                  <a:cubicBezTo>
                    <a:pt x="869" y="1116"/>
                    <a:pt x="1117" y="868"/>
                    <a:pt x="1117" y="562"/>
                  </a:cubicBezTo>
                  <a:cubicBezTo>
                    <a:pt x="1117" y="248"/>
                    <a:pt x="869" y="0"/>
                    <a:pt x="555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706;p64">
              <a:extLst>
                <a:ext uri="{FF2B5EF4-FFF2-40B4-BE49-F238E27FC236}">
                  <a16:creationId xmlns:a16="http://schemas.microsoft.com/office/drawing/2014/main" id="{822E5FAA-7615-44FC-986E-78600DA29429}"/>
                </a:ext>
              </a:extLst>
            </p:cNvPr>
            <p:cNvSpPr/>
            <p:nvPr/>
          </p:nvSpPr>
          <p:spPr>
            <a:xfrm rot="5400000">
              <a:off x="6028164" y="3093756"/>
              <a:ext cx="127472" cy="106722"/>
            </a:xfrm>
            <a:custGeom>
              <a:avLst/>
              <a:gdLst/>
              <a:ahLst/>
              <a:cxnLst/>
              <a:rect l="l" t="t" r="r" b="b"/>
              <a:pathLst>
                <a:path w="2230" h="1867" extrusionOk="0">
                  <a:moveTo>
                    <a:pt x="344" y="1608"/>
                  </a:moveTo>
                  <a:lnTo>
                    <a:pt x="344" y="1608"/>
                  </a:lnTo>
                  <a:lnTo>
                    <a:pt x="343" y="1609"/>
                  </a:lnTo>
                  <a:cubicBezTo>
                    <a:pt x="344" y="1609"/>
                    <a:pt x="344" y="1609"/>
                    <a:pt x="344" y="1608"/>
                  </a:cubicBezTo>
                  <a:close/>
                  <a:moveTo>
                    <a:pt x="2035" y="1"/>
                  </a:moveTo>
                  <a:cubicBezTo>
                    <a:pt x="1995" y="1"/>
                    <a:pt x="1954" y="15"/>
                    <a:pt x="1919" y="48"/>
                  </a:cubicBezTo>
                  <a:cubicBezTo>
                    <a:pt x="1635" y="303"/>
                    <a:pt x="1248" y="427"/>
                    <a:pt x="934" y="646"/>
                  </a:cubicBezTo>
                  <a:cubicBezTo>
                    <a:pt x="642" y="865"/>
                    <a:pt x="365" y="1106"/>
                    <a:pt x="117" y="1368"/>
                  </a:cubicBezTo>
                  <a:cubicBezTo>
                    <a:pt x="0" y="1480"/>
                    <a:pt x="96" y="1634"/>
                    <a:pt x="216" y="1650"/>
                  </a:cubicBezTo>
                  <a:lnTo>
                    <a:pt x="216" y="1650"/>
                  </a:lnTo>
                  <a:cubicBezTo>
                    <a:pt x="179" y="1755"/>
                    <a:pt x="280" y="1866"/>
                    <a:pt x="387" y="1866"/>
                  </a:cubicBezTo>
                  <a:cubicBezTo>
                    <a:pt x="414" y="1866"/>
                    <a:pt x="441" y="1859"/>
                    <a:pt x="467" y="1843"/>
                  </a:cubicBezTo>
                  <a:cubicBezTo>
                    <a:pt x="547" y="1791"/>
                    <a:pt x="636" y="1762"/>
                    <a:pt x="729" y="1746"/>
                  </a:cubicBezTo>
                  <a:lnTo>
                    <a:pt x="729" y="1746"/>
                  </a:lnTo>
                  <a:cubicBezTo>
                    <a:pt x="729" y="1746"/>
                    <a:pt x="729" y="1747"/>
                    <a:pt x="730" y="1748"/>
                  </a:cubicBezTo>
                  <a:cubicBezTo>
                    <a:pt x="763" y="1802"/>
                    <a:pt x="819" y="1830"/>
                    <a:pt x="876" y="1830"/>
                  </a:cubicBezTo>
                  <a:cubicBezTo>
                    <a:pt x="932" y="1830"/>
                    <a:pt x="989" y="1802"/>
                    <a:pt x="1022" y="1748"/>
                  </a:cubicBezTo>
                  <a:lnTo>
                    <a:pt x="1034" y="1724"/>
                  </a:lnTo>
                  <a:lnTo>
                    <a:pt x="1034" y="1724"/>
                  </a:lnTo>
                  <a:cubicBezTo>
                    <a:pt x="1163" y="1723"/>
                    <a:pt x="1293" y="1724"/>
                    <a:pt x="1416" y="1704"/>
                  </a:cubicBezTo>
                  <a:cubicBezTo>
                    <a:pt x="1444" y="1698"/>
                    <a:pt x="1466" y="1686"/>
                    <a:pt x="1484" y="1670"/>
                  </a:cubicBezTo>
                  <a:lnTo>
                    <a:pt x="1484" y="1670"/>
                  </a:lnTo>
                  <a:cubicBezTo>
                    <a:pt x="1502" y="1746"/>
                    <a:pt x="1578" y="1792"/>
                    <a:pt x="1653" y="1792"/>
                  </a:cubicBezTo>
                  <a:cubicBezTo>
                    <a:pt x="1720" y="1792"/>
                    <a:pt x="1786" y="1755"/>
                    <a:pt x="1810" y="1667"/>
                  </a:cubicBezTo>
                  <a:cubicBezTo>
                    <a:pt x="1970" y="1193"/>
                    <a:pt x="2101" y="704"/>
                    <a:pt x="2204" y="208"/>
                  </a:cubicBezTo>
                  <a:cubicBezTo>
                    <a:pt x="2230" y="93"/>
                    <a:pt x="2136" y="1"/>
                    <a:pt x="203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31246" y="3111862"/>
            <a:ext cx="56637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3000" dirty="0">
                <a:latin typeface="Comic Sans MS" panose="030F0702030302020204" pitchFamily="66" charset="0"/>
              </a:rPr>
              <a:t>grain grew into tall wheat.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 Little Red Hen asked, 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“Who will cut the wheat?”</a:t>
            </a:r>
          </a:p>
        </p:txBody>
      </p:sp>
      <p:pic>
        <p:nvPicPr>
          <p:cNvPr id="13317" name="Picture 5" descr="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61" y="1123906"/>
            <a:ext cx="2333930" cy="15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d hen g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14" y="316707"/>
            <a:ext cx="27646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1703" y="805079"/>
            <a:ext cx="665019" cy="21509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8655" y="1027286"/>
            <a:ext cx="42294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cat.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32338" y="2331322"/>
            <a:ext cx="40126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dog.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4393" y="1245699"/>
            <a:ext cx="42130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duck.</a:t>
            </a:r>
          </a:p>
        </p:txBody>
      </p:sp>
      <p:pic>
        <p:nvPicPr>
          <p:cNvPr id="14343" name="Picture 7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8" y="1908234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56" y="3308409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d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2054324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30236" y="2701637"/>
            <a:ext cx="4644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Very well then, I will”, 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said </a:t>
            </a:r>
            <a:r>
              <a:rPr lang="en-US" altLang="en-US" sz="3000" dirty="0">
                <a:latin typeface="Comic Sans MS" panose="030F0702030302020204" pitchFamily="66" charset="0"/>
              </a:rPr>
              <a:t>The Little Red Hen.</a:t>
            </a:r>
          </a:p>
        </p:txBody>
      </p:sp>
      <p:pic>
        <p:nvPicPr>
          <p:cNvPr id="12293" name="Picture 5" descr="red hen 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0" y="322119"/>
            <a:ext cx="27646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89709" y="3146714"/>
            <a:ext cx="88114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3000" dirty="0">
                <a:latin typeface="Comic Sans MS" panose="030F0702030302020204" pitchFamily="66" charset="0"/>
              </a:rPr>
              <a:t>Little Red Hen cut the wheat.  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Then she asked, “Who will bake the bread?”</a:t>
            </a:r>
          </a:p>
        </p:txBody>
      </p:sp>
      <p:pic>
        <p:nvPicPr>
          <p:cNvPr id="16389" name="Picture 5" descr="red hen cut the 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371371"/>
            <a:ext cx="2660073" cy="25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8655" y="1027286"/>
            <a:ext cx="42294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cat.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32338" y="2331322"/>
            <a:ext cx="40126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dog.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4393" y="1245699"/>
            <a:ext cx="42130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duck.</a:t>
            </a:r>
          </a:p>
        </p:txBody>
      </p:sp>
      <p:pic>
        <p:nvPicPr>
          <p:cNvPr id="14343" name="Picture 7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8" y="1908234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56" y="3308409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d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2054324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2056" y="3140977"/>
            <a:ext cx="80425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So</a:t>
            </a:r>
            <a:r>
              <a:rPr lang="en-US" altLang="en-US" sz="3000" dirty="0">
                <a:latin typeface="Comic Sans MS" panose="030F0702030302020204" pitchFamily="66" charset="0"/>
              </a:rPr>
              <a:t>, The Little Red Hen 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baked </a:t>
            </a:r>
            <a:r>
              <a:rPr lang="en-US" altLang="en-US" sz="3000" dirty="0">
                <a:latin typeface="Comic Sans MS" panose="030F0702030302020204" pitchFamily="66" charset="0"/>
              </a:rPr>
              <a:t>the bread.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Then she asked, “Who will eat 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3000" dirty="0">
                <a:latin typeface="Comic Sans MS" panose="030F0702030302020204" pitchFamily="66" charset="0"/>
              </a:rPr>
              <a:t>bread?”</a:t>
            </a:r>
          </a:p>
        </p:txBody>
      </p:sp>
      <p:pic>
        <p:nvPicPr>
          <p:cNvPr id="18437" name="Picture 5" descr="red hen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40" y="103909"/>
            <a:ext cx="3452704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8655" y="1027286"/>
            <a:ext cx="42294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200" dirty="0">
                <a:latin typeface="Comic Sans MS" panose="030F0702030302020204" pitchFamily="66" charset="0"/>
              </a:rPr>
              <a:t>I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will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,” </a:t>
            </a:r>
            <a:r>
              <a:rPr lang="en-US" altLang="en-US" sz="3000" dirty="0">
                <a:latin typeface="Comic Sans MS" panose="030F0702030302020204" pitchFamily="66" charset="0"/>
              </a:rPr>
              <a:t>said the cat.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32338" y="2331322"/>
            <a:ext cx="39052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I will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,” </a:t>
            </a:r>
            <a:r>
              <a:rPr lang="en-US" altLang="en-US" sz="3000" dirty="0">
                <a:latin typeface="Comic Sans MS" panose="030F0702030302020204" pitchFamily="66" charset="0"/>
              </a:rPr>
              <a:t>said the dog.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4393" y="1245699"/>
            <a:ext cx="41056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I will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,” </a:t>
            </a:r>
            <a:r>
              <a:rPr lang="en-US" altLang="en-US" sz="3000" dirty="0">
                <a:latin typeface="Comic Sans MS" panose="030F0702030302020204" pitchFamily="66" charset="0"/>
              </a:rPr>
              <a:t>said the duck.</a:t>
            </a:r>
          </a:p>
        </p:txBody>
      </p:sp>
      <p:pic>
        <p:nvPicPr>
          <p:cNvPr id="14343" name="Picture 7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7" y="1908234"/>
            <a:ext cx="1557007" cy="15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65" y="3134955"/>
            <a:ext cx="1647844" cy="171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d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30" y="2029836"/>
            <a:ext cx="1642529" cy="17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87099" y="3570418"/>
            <a:ext cx="63619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Very well, let’s share the bread !” said the Little Red Hen.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2644485" y="301335"/>
            <a:ext cx="3662797" cy="3002973"/>
            <a:chOff x="2160" y="9180"/>
            <a:chExt cx="2820" cy="2050"/>
          </a:xfrm>
        </p:grpSpPr>
        <p:pic>
          <p:nvPicPr>
            <p:cNvPr id="20487" name="Picture 7" descr="hen n fre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097"/>
            <a:stretch>
              <a:fillRect/>
            </a:stretch>
          </p:blipFill>
          <p:spPr bwMode="auto">
            <a:xfrm>
              <a:off x="2160" y="9180"/>
              <a:ext cx="2700" cy="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8" descr="do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9670"/>
              <a:ext cx="1020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2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subTitle" idx="1"/>
          </p:nvPr>
        </p:nvSpPr>
        <p:spPr>
          <a:xfrm>
            <a:off x="689573" y="1872831"/>
            <a:ext cx="7903708" cy="2282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 smtClean="0">
                <a:latin typeface="+mn-lt"/>
              </a:rPr>
              <a:t>What do you think of the cat, the dog and the duck?</a:t>
            </a:r>
          </a:p>
          <a:p>
            <a:pPr marL="514350" lvl="0" indent="-514350" algn="l">
              <a:lnSpc>
                <a:spcPct val="150000"/>
              </a:lnSpc>
              <a:buAutoNum type="arabicPeriod"/>
            </a:pPr>
            <a:r>
              <a:rPr lang="en-US" sz="2800" b="1" dirty="0"/>
              <a:t>What do you think of </a:t>
            </a:r>
            <a:r>
              <a:rPr lang="en-US" sz="2800" b="1" dirty="0" smtClean="0"/>
              <a:t>The Little Red Hen?</a:t>
            </a:r>
          </a:p>
          <a:p>
            <a:pPr marL="514350" lvl="0" indent="-514350" algn="l">
              <a:lnSpc>
                <a:spcPct val="150000"/>
              </a:lnSpc>
              <a:buAutoNum type="arabicPeriod"/>
            </a:pPr>
            <a:r>
              <a:rPr lang="en-US" sz="2800" b="1" dirty="0" smtClean="0">
                <a:latin typeface="+mn-lt"/>
              </a:rPr>
              <a:t>What does the story teach you?</a:t>
            </a:r>
          </a:p>
        </p:txBody>
      </p:sp>
      <p:grpSp>
        <p:nvGrpSpPr>
          <p:cNvPr id="562" name="Google Shape;562;p32"/>
          <p:cNvGrpSpPr/>
          <p:nvPr/>
        </p:nvGrpSpPr>
        <p:grpSpPr>
          <a:xfrm rot="1250031">
            <a:off x="2458652" y="22624"/>
            <a:ext cx="862897" cy="998780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567244" y="228355"/>
            <a:ext cx="940376" cy="902081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645741" y="399605"/>
            <a:ext cx="742440" cy="986147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1491;p59"/>
          <p:cNvSpPr txBox="1">
            <a:spLocks/>
          </p:cNvSpPr>
          <p:nvPr/>
        </p:nvSpPr>
        <p:spPr>
          <a:xfrm>
            <a:off x="3392045" y="678950"/>
            <a:ext cx="3649838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65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chitects Daughter"/>
              <a:buNone/>
              <a:defRPr sz="5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4000" dirty="0" smtClean="0">
                <a:latin typeface="+mj-lt"/>
              </a:rPr>
              <a:t>DISCUSSION!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71545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Google Shape;4560;p33"/>
          <p:cNvSpPr txBox="1">
            <a:spLocks noGrp="1"/>
          </p:cNvSpPr>
          <p:nvPr>
            <p:ph type="ctrTitle"/>
          </p:nvPr>
        </p:nvSpPr>
        <p:spPr>
          <a:xfrm>
            <a:off x="2447111" y="638100"/>
            <a:ext cx="6696889" cy="31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3"/>
                </a:solidFill>
                <a:latin typeface="+mn-lt"/>
              </a:rPr>
              <a:t>UNIT </a:t>
            </a:r>
            <a:r>
              <a:rPr lang="vi-VN" sz="6000" dirty="0" smtClean="0">
                <a:solidFill>
                  <a:schemeClr val="accent3"/>
                </a:solidFill>
                <a:latin typeface="+mn-lt"/>
              </a:rPr>
              <a:t>1</a:t>
            </a:r>
            <a:r>
              <a:rPr lang="en-US" sz="6000" dirty="0" smtClean="0">
                <a:solidFill>
                  <a:schemeClr val="accent3"/>
                </a:solidFill>
                <a:latin typeface="+mn-lt"/>
              </a:rPr>
              <a:t>4</a:t>
            </a:r>
            <a:r>
              <a:rPr lang="vi-VN" sz="60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vi-VN" sz="6000" dirty="0">
                <a:solidFill>
                  <a:schemeClr val="accent3"/>
                </a:solidFill>
                <a:latin typeface="+mn-lt"/>
              </a:rPr>
              <a:t/>
            </a:r>
            <a:br>
              <a:rPr lang="vi-VN" sz="6000" dirty="0">
                <a:solidFill>
                  <a:schemeClr val="accent3"/>
                </a:solidFill>
                <a:latin typeface="+mn-lt"/>
              </a:rPr>
            </a:br>
            <a:r>
              <a:rPr lang="vi-VN" sz="4000" dirty="0" smtClean="0">
                <a:solidFill>
                  <a:schemeClr val="accent5"/>
                </a:solidFill>
                <a:latin typeface="+mn-lt"/>
              </a:rPr>
              <a:t>WHAT </a:t>
            </a:r>
            <a:r>
              <a:rPr lang="en-US" sz="4000" dirty="0" smtClean="0">
                <a:solidFill>
                  <a:schemeClr val="accent5"/>
                </a:solidFill>
                <a:latin typeface="+mn-lt"/>
              </a:rPr>
              <a:t>HAPPENED</a:t>
            </a:r>
            <a:br>
              <a:rPr lang="en-US" sz="4000" dirty="0" smtClean="0">
                <a:solidFill>
                  <a:schemeClr val="accent5"/>
                </a:solidFill>
                <a:latin typeface="+mn-lt"/>
              </a:rPr>
            </a:br>
            <a:r>
              <a:rPr lang="en-US" sz="4000" dirty="0" smtClean="0">
                <a:solidFill>
                  <a:schemeClr val="accent5"/>
                </a:solidFill>
                <a:latin typeface="+mn-lt"/>
              </a:rPr>
              <a:t>IN THE STORY?</a:t>
            </a:r>
            <a:endParaRPr sz="40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561" name="Google Shape;4561;p33"/>
          <p:cNvSpPr txBox="1">
            <a:spLocks noGrp="1"/>
          </p:cNvSpPr>
          <p:nvPr>
            <p:ph type="subTitle" idx="1"/>
          </p:nvPr>
        </p:nvSpPr>
        <p:spPr>
          <a:xfrm>
            <a:off x="4247489" y="4003806"/>
            <a:ext cx="34410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Lesson </a:t>
            </a:r>
            <a:r>
              <a:rPr lang="en" sz="4000" b="1" dirty="0" smtClean="0">
                <a:latin typeface="+mj-lt"/>
              </a:rPr>
              <a:t>3</a:t>
            </a:r>
            <a:endParaRPr sz="4000" b="1" dirty="0">
              <a:latin typeface="+mj-lt"/>
            </a:endParaRPr>
          </a:p>
        </p:txBody>
      </p:sp>
      <p:grpSp>
        <p:nvGrpSpPr>
          <p:cNvPr id="4562" name="Google Shape;4562;p33"/>
          <p:cNvGrpSpPr/>
          <p:nvPr/>
        </p:nvGrpSpPr>
        <p:grpSpPr>
          <a:xfrm>
            <a:off x="648834" y="1052206"/>
            <a:ext cx="2277616" cy="3290000"/>
            <a:chOff x="1416607" y="970725"/>
            <a:chExt cx="2277616" cy="3290000"/>
          </a:xfrm>
        </p:grpSpPr>
        <p:sp>
          <p:nvSpPr>
            <p:cNvPr id="4563" name="Google Shape;4563;p33"/>
            <p:cNvSpPr/>
            <p:nvPr/>
          </p:nvSpPr>
          <p:spPr>
            <a:xfrm>
              <a:off x="1515313" y="3922325"/>
              <a:ext cx="2080200" cy="338400"/>
            </a:xfrm>
            <a:prstGeom prst="ellipse">
              <a:avLst/>
            </a:prstGeom>
            <a:solidFill>
              <a:srgbClr val="FCBC6E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2159147" y="2618756"/>
              <a:ext cx="749377" cy="1078556"/>
            </a:xfrm>
            <a:custGeom>
              <a:avLst/>
              <a:gdLst/>
              <a:ahLst/>
              <a:cxnLst/>
              <a:rect l="l" t="t" r="r" b="b"/>
              <a:pathLst>
                <a:path w="10522" h="15144" extrusionOk="0">
                  <a:moveTo>
                    <a:pt x="4015" y="1"/>
                  </a:moveTo>
                  <a:cubicBezTo>
                    <a:pt x="4015" y="1"/>
                    <a:pt x="1874" y="2460"/>
                    <a:pt x="937" y="7551"/>
                  </a:cubicBezTo>
                  <a:cubicBezTo>
                    <a:pt x="0" y="12609"/>
                    <a:pt x="1140" y="15101"/>
                    <a:pt x="5612" y="15143"/>
                  </a:cubicBezTo>
                  <a:lnTo>
                    <a:pt x="5708" y="15143"/>
                  </a:lnTo>
                  <a:cubicBezTo>
                    <a:pt x="10180" y="15101"/>
                    <a:pt x="10521" y="12609"/>
                    <a:pt x="9584" y="7551"/>
                  </a:cubicBezTo>
                  <a:cubicBezTo>
                    <a:pt x="8647" y="2460"/>
                    <a:pt x="7305" y="1"/>
                    <a:pt x="7305" y="1"/>
                  </a:cubicBezTo>
                  <a:lnTo>
                    <a:pt x="5665" y="107"/>
                  </a:lnTo>
                  <a:lnTo>
                    <a:pt x="4015" y="1"/>
                  </a:lnTo>
                  <a:close/>
                </a:path>
              </a:pathLst>
            </a:custGeom>
            <a:solidFill>
              <a:srgbClr val="FDD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1972550" y="3865605"/>
              <a:ext cx="128979" cy="178264"/>
            </a:xfrm>
            <a:custGeom>
              <a:avLst/>
              <a:gdLst/>
              <a:ahLst/>
              <a:cxnLst/>
              <a:rect l="l" t="t" r="r" b="b"/>
              <a:pathLst>
                <a:path w="1811" h="2503" extrusionOk="0">
                  <a:moveTo>
                    <a:pt x="1811" y="0"/>
                  </a:moveTo>
                  <a:cubicBezTo>
                    <a:pt x="1811" y="0"/>
                    <a:pt x="182" y="671"/>
                    <a:pt x="118" y="1289"/>
                  </a:cubicBezTo>
                  <a:cubicBezTo>
                    <a:pt x="1" y="2503"/>
                    <a:pt x="1811" y="2503"/>
                    <a:pt x="1811" y="2503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3055593" y="3865605"/>
              <a:ext cx="128979" cy="178264"/>
            </a:xfrm>
            <a:custGeom>
              <a:avLst/>
              <a:gdLst/>
              <a:ahLst/>
              <a:cxnLst/>
              <a:rect l="l" t="t" r="r" b="b"/>
              <a:pathLst>
                <a:path w="1811" h="2503" extrusionOk="0">
                  <a:moveTo>
                    <a:pt x="0" y="0"/>
                  </a:moveTo>
                  <a:lnTo>
                    <a:pt x="0" y="2503"/>
                  </a:lnTo>
                  <a:cubicBezTo>
                    <a:pt x="0" y="2503"/>
                    <a:pt x="1810" y="2503"/>
                    <a:pt x="1693" y="1289"/>
                  </a:cubicBezTo>
                  <a:cubicBezTo>
                    <a:pt x="1629" y="67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2088568" y="3542480"/>
              <a:ext cx="974646" cy="630297"/>
            </a:xfrm>
            <a:custGeom>
              <a:avLst/>
              <a:gdLst/>
              <a:ahLst/>
              <a:cxnLst/>
              <a:rect l="l" t="t" r="r" b="b"/>
              <a:pathLst>
                <a:path w="13685" h="8850" extrusionOk="0">
                  <a:moveTo>
                    <a:pt x="6859" y="1"/>
                  </a:moveTo>
                  <a:lnTo>
                    <a:pt x="1" y="193"/>
                  </a:lnTo>
                  <a:lnTo>
                    <a:pt x="182" y="7359"/>
                  </a:lnTo>
                  <a:cubicBezTo>
                    <a:pt x="182" y="7359"/>
                    <a:pt x="363" y="8850"/>
                    <a:pt x="3600" y="8850"/>
                  </a:cubicBezTo>
                  <a:cubicBezTo>
                    <a:pt x="6837" y="8850"/>
                    <a:pt x="6592" y="7040"/>
                    <a:pt x="6592" y="7040"/>
                  </a:cubicBezTo>
                  <a:lnTo>
                    <a:pt x="6859" y="3227"/>
                  </a:lnTo>
                  <a:lnTo>
                    <a:pt x="7167" y="7167"/>
                  </a:lnTo>
                  <a:cubicBezTo>
                    <a:pt x="7167" y="7167"/>
                    <a:pt x="7210" y="8850"/>
                    <a:pt x="10447" y="8850"/>
                  </a:cubicBezTo>
                  <a:cubicBezTo>
                    <a:pt x="13685" y="8850"/>
                    <a:pt x="13578" y="7040"/>
                    <a:pt x="13578" y="7040"/>
                  </a:cubicBezTo>
                  <a:lnTo>
                    <a:pt x="13578" y="1"/>
                  </a:lnTo>
                  <a:lnTo>
                    <a:pt x="6859" y="182"/>
                  </a:lnTo>
                  <a:lnTo>
                    <a:pt x="6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2102242" y="3542480"/>
              <a:ext cx="961755" cy="630297"/>
            </a:xfrm>
            <a:custGeom>
              <a:avLst/>
              <a:gdLst/>
              <a:ahLst/>
              <a:cxnLst/>
              <a:rect l="l" t="t" r="r" b="b"/>
              <a:pathLst>
                <a:path w="13504" h="8850" extrusionOk="0">
                  <a:moveTo>
                    <a:pt x="13386" y="1"/>
                  </a:moveTo>
                  <a:lnTo>
                    <a:pt x="11917" y="43"/>
                  </a:lnTo>
                  <a:cubicBezTo>
                    <a:pt x="12034" y="1683"/>
                    <a:pt x="12172" y="4378"/>
                    <a:pt x="11980" y="5932"/>
                  </a:cubicBezTo>
                  <a:cubicBezTo>
                    <a:pt x="11796" y="7319"/>
                    <a:pt x="10513" y="7714"/>
                    <a:pt x="9403" y="7714"/>
                  </a:cubicBezTo>
                  <a:cubicBezTo>
                    <a:pt x="8655" y="7714"/>
                    <a:pt x="7986" y="7535"/>
                    <a:pt x="7785" y="7359"/>
                  </a:cubicBezTo>
                  <a:cubicBezTo>
                    <a:pt x="7284" y="6923"/>
                    <a:pt x="7817" y="1769"/>
                    <a:pt x="6869" y="1705"/>
                  </a:cubicBezTo>
                  <a:cubicBezTo>
                    <a:pt x="6862" y="1704"/>
                    <a:pt x="6855" y="1704"/>
                    <a:pt x="6848" y="1704"/>
                  </a:cubicBezTo>
                  <a:cubicBezTo>
                    <a:pt x="5908" y="1704"/>
                    <a:pt x="5706" y="6566"/>
                    <a:pt x="3994" y="7359"/>
                  </a:cubicBezTo>
                  <a:cubicBezTo>
                    <a:pt x="3415" y="7629"/>
                    <a:pt x="2779" y="7719"/>
                    <a:pt x="2187" y="7719"/>
                  </a:cubicBezTo>
                  <a:cubicBezTo>
                    <a:pt x="1004" y="7719"/>
                    <a:pt x="1" y="7359"/>
                    <a:pt x="0" y="7359"/>
                  </a:cubicBezTo>
                  <a:lnTo>
                    <a:pt x="0" y="7359"/>
                  </a:lnTo>
                  <a:cubicBezTo>
                    <a:pt x="1" y="7359"/>
                    <a:pt x="171" y="8850"/>
                    <a:pt x="3419" y="8850"/>
                  </a:cubicBezTo>
                  <a:cubicBezTo>
                    <a:pt x="6656" y="8850"/>
                    <a:pt x="6411" y="7040"/>
                    <a:pt x="6411" y="7040"/>
                  </a:cubicBezTo>
                  <a:lnTo>
                    <a:pt x="6677" y="3227"/>
                  </a:lnTo>
                  <a:lnTo>
                    <a:pt x="6975" y="7167"/>
                  </a:lnTo>
                  <a:cubicBezTo>
                    <a:pt x="6975" y="7167"/>
                    <a:pt x="7018" y="8850"/>
                    <a:pt x="10266" y="8850"/>
                  </a:cubicBezTo>
                  <a:cubicBezTo>
                    <a:pt x="13503" y="8850"/>
                    <a:pt x="13386" y="7040"/>
                    <a:pt x="13386" y="7040"/>
                  </a:cubicBezTo>
                  <a:lnTo>
                    <a:pt x="13386" y="1"/>
                  </a:lnTo>
                  <a:close/>
                </a:path>
              </a:pathLst>
            </a:custGeom>
            <a:solidFill>
              <a:srgbClr val="020000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1416607" y="2525102"/>
              <a:ext cx="1143793" cy="406168"/>
            </a:xfrm>
            <a:custGeom>
              <a:avLst/>
              <a:gdLst/>
              <a:ahLst/>
              <a:cxnLst/>
              <a:rect l="l" t="t" r="r" b="b"/>
              <a:pathLst>
                <a:path w="16060" h="5703" extrusionOk="0">
                  <a:moveTo>
                    <a:pt x="3160" y="1"/>
                  </a:moveTo>
                  <a:cubicBezTo>
                    <a:pt x="3002" y="1"/>
                    <a:pt x="2860" y="142"/>
                    <a:pt x="2897" y="357"/>
                  </a:cubicBezTo>
                  <a:cubicBezTo>
                    <a:pt x="2929" y="528"/>
                    <a:pt x="2929" y="1113"/>
                    <a:pt x="2929" y="1113"/>
                  </a:cubicBezTo>
                  <a:cubicBezTo>
                    <a:pt x="2959" y="1221"/>
                    <a:pt x="2908" y="1245"/>
                    <a:pt x="2858" y="1245"/>
                  </a:cubicBezTo>
                  <a:cubicBezTo>
                    <a:pt x="2819" y="1245"/>
                    <a:pt x="2780" y="1230"/>
                    <a:pt x="2780" y="1230"/>
                  </a:cubicBezTo>
                  <a:lnTo>
                    <a:pt x="1332" y="389"/>
                  </a:lnTo>
                  <a:cubicBezTo>
                    <a:pt x="1259" y="348"/>
                    <a:pt x="1194" y="330"/>
                    <a:pt x="1137" y="330"/>
                  </a:cubicBezTo>
                  <a:cubicBezTo>
                    <a:pt x="902" y="330"/>
                    <a:pt x="818" y="631"/>
                    <a:pt x="1023" y="794"/>
                  </a:cubicBezTo>
                  <a:cubicBezTo>
                    <a:pt x="1172" y="911"/>
                    <a:pt x="2269" y="1561"/>
                    <a:pt x="2269" y="1561"/>
                  </a:cubicBezTo>
                  <a:cubicBezTo>
                    <a:pt x="2395" y="1687"/>
                    <a:pt x="2276" y="1700"/>
                    <a:pt x="2220" y="1700"/>
                  </a:cubicBezTo>
                  <a:cubicBezTo>
                    <a:pt x="2205" y="1700"/>
                    <a:pt x="2195" y="1699"/>
                    <a:pt x="2195" y="1699"/>
                  </a:cubicBezTo>
                  <a:lnTo>
                    <a:pt x="501" y="1582"/>
                  </a:lnTo>
                  <a:cubicBezTo>
                    <a:pt x="1" y="1603"/>
                    <a:pt x="65" y="2125"/>
                    <a:pt x="491" y="2157"/>
                  </a:cubicBezTo>
                  <a:lnTo>
                    <a:pt x="2067" y="2285"/>
                  </a:lnTo>
                  <a:cubicBezTo>
                    <a:pt x="2227" y="2349"/>
                    <a:pt x="2077" y="2466"/>
                    <a:pt x="2077" y="2466"/>
                  </a:cubicBezTo>
                  <a:lnTo>
                    <a:pt x="778" y="2657"/>
                  </a:lnTo>
                  <a:cubicBezTo>
                    <a:pt x="269" y="2769"/>
                    <a:pt x="451" y="3193"/>
                    <a:pt x="738" y="3193"/>
                  </a:cubicBezTo>
                  <a:cubicBezTo>
                    <a:pt x="751" y="3193"/>
                    <a:pt x="765" y="3192"/>
                    <a:pt x="778" y="3190"/>
                  </a:cubicBezTo>
                  <a:cubicBezTo>
                    <a:pt x="938" y="3168"/>
                    <a:pt x="2195" y="2998"/>
                    <a:pt x="2408" y="2977"/>
                  </a:cubicBezTo>
                  <a:cubicBezTo>
                    <a:pt x="2421" y="2975"/>
                    <a:pt x="2433" y="2974"/>
                    <a:pt x="2443" y="2974"/>
                  </a:cubicBezTo>
                  <a:cubicBezTo>
                    <a:pt x="2589" y="2974"/>
                    <a:pt x="2450" y="3168"/>
                    <a:pt x="2450" y="3168"/>
                  </a:cubicBezTo>
                  <a:lnTo>
                    <a:pt x="1982" y="3509"/>
                  </a:lnTo>
                  <a:cubicBezTo>
                    <a:pt x="1612" y="3724"/>
                    <a:pt x="1742" y="4105"/>
                    <a:pt x="2046" y="4105"/>
                  </a:cubicBezTo>
                  <a:cubicBezTo>
                    <a:pt x="2119" y="4105"/>
                    <a:pt x="2202" y="4083"/>
                    <a:pt x="2290" y="4031"/>
                  </a:cubicBezTo>
                  <a:cubicBezTo>
                    <a:pt x="2599" y="3850"/>
                    <a:pt x="3590" y="3200"/>
                    <a:pt x="3590" y="3200"/>
                  </a:cubicBezTo>
                  <a:lnTo>
                    <a:pt x="5794" y="3775"/>
                  </a:lnTo>
                  <a:cubicBezTo>
                    <a:pt x="5815" y="3775"/>
                    <a:pt x="8967" y="4808"/>
                    <a:pt x="11811" y="5373"/>
                  </a:cubicBezTo>
                  <a:cubicBezTo>
                    <a:pt x="12162" y="5447"/>
                    <a:pt x="13887" y="5703"/>
                    <a:pt x="13887" y="5703"/>
                  </a:cubicBezTo>
                  <a:cubicBezTo>
                    <a:pt x="13887" y="5703"/>
                    <a:pt x="16059" y="4425"/>
                    <a:pt x="15335" y="4095"/>
                  </a:cubicBezTo>
                  <a:cubicBezTo>
                    <a:pt x="14622" y="3765"/>
                    <a:pt x="13131" y="3626"/>
                    <a:pt x="13131" y="3626"/>
                  </a:cubicBezTo>
                  <a:cubicBezTo>
                    <a:pt x="9319" y="3413"/>
                    <a:pt x="4016" y="1646"/>
                    <a:pt x="4016" y="1646"/>
                  </a:cubicBezTo>
                  <a:lnTo>
                    <a:pt x="3472" y="251"/>
                  </a:lnTo>
                  <a:cubicBezTo>
                    <a:pt x="3401" y="76"/>
                    <a:pt x="3276" y="1"/>
                    <a:pt x="3160" y="1"/>
                  </a:cubicBezTo>
                  <a:close/>
                </a:path>
              </a:pathLst>
            </a:custGeom>
            <a:solidFill>
              <a:srgbClr val="FDD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1858028" y="2667328"/>
              <a:ext cx="500605" cy="369418"/>
            </a:xfrm>
            <a:custGeom>
              <a:avLst/>
              <a:gdLst/>
              <a:ahLst/>
              <a:cxnLst/>
              <a:rect l="l" t="t" r="r" b="b"/>
              <a:pathLst>
                <a:path w="7029" h="5187" extrusionOk="0">
                  <a:moveTo>
                    <a:pt x="1321" y="0"/>
                  </a:moveTo>
                  <a:lnTo>
                    <a:pt x="1" y="4387"/>
                  </a:lnTo>
                  <a:lnTo>
                    <a:pt x="5527" y="5186"/>
                  </a:lnTo>
                  <a:lnTo>
                    <a:pt x="7029" y="1129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944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1857245" y="2666545"/>
              <a:ext cx="204900" cy="326971"/>
            </a:xfrm>
            <a:custGeom>
              <a:avLst/>
              <a:gdLst/>
              <a:ahLst/>
              <a:cxnLst/>
              <a:rect l="l" t="t" r="r" b="b"/>
              <a:pathLst>
                <a:path w="2877" h="4591" extrusionOk="0">
                  <a:moveTo>
                    <a:pt x="1332" y="0"/>
                  </a:moveTo>
                  <a:lnTo>
                    <a:pt x="1" y="4398"/>
                  </a:lnTo>
                  <a:lnTo>
                    <a:pt x="1332" y="4590"/>
                  </a:lnTo>
                  <a:lnTo>
                    <a:pt x="1332" y="4579"/>
                  </a:lnTo>
                  <a:cubicBezTo>
                    <a:pt x="970" y="3972"/>
                    <a:pt x="1992" y="2950"/>
                    <a:pt x="2258" y="2727"/>
                  </a:cubicBezTo>
                  <a:cubicBezTo>
                    <a:pt x="2525" y="2503"/>
                    <a:pt x="2152" y="1704"/>
                    <a:pt x="2131" y="1427"/>
                  </a:cubicBezTo>
                  <a:cubicBezTo>
                    <a:pt x="2088" y="970"/>
                    <a:pt x="2876" y="309"/>
                    <a:pt x="2876" y="309"/>
                  </a:cubicBezTo>
                  <a:lnTo>
                    <a:pt x="1332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1858812" y="2988886"/>
              <a:ext cx="107756" cy="186596"/>
            </a:xfrm>
            <a:custGeom>
              <a:avLst/>
              <a:gdLst/>
              <a:ahLst/>
              <a:cxnLst/>
              <a:rect l="l" t="t" r="r" b="b"/>
              <a:pathLst>
                <a:path w="1513" h="2620" extrusionOk="0">
                  <a:moveTo>
                    <a:pt x="820" y="0"/>
                  </a:moveTo>
                  <a:lnTo>
                    <a:pt x="0" y="2599"/>
                  </a:lnTo>
                  <a:lnTo>
                    <a:pt x="746" y="2620"/>
                  </a:lnTo>
                  <a:lnTo>
                    <a:pt x="1512" y="96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1944489" y="2999498"/>
              <a:ext cx="97928" cy="186596"/>
            </a:xfrm>
            <a:custGeom>
              <a:avLst/>
              <a:gdLst/>
              <a:ahLst/>
              <a:cxnLst/>
              <a:rect l="l" t="t" r="r" b="b"/>
              <a:pathLst>
                <a:path w="1375" h="2620" extrusionOk="0">
                  <a:moveTo>
                    <a:pt x="693" y="0"/>
                  </a:moveTo>
                  <a:lnTo>
                    <a:pt x="1" y="2599"/>
                  </a:lnTo>
                  <a:lnTo>
                    <a:pt x="746" y="2620"/>
                  </a:lnTo>
                  <a:lnTo>
                    <a:pt x="1374" y="9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2032446" y="3010893"/>
              <a:ext cx="88811" cy="186596"/>
            </a:xfrm>
            <a:custGeom>
              <a:avLst/>
              <a:gdLst/>
              <a:ahLst/>
              <a:cxnLst/>
              <a:rect l="l" t="t" r="r" b="b"/>
              <a:pathLst>
                <a:path w="1247" h="2620" extrusionOk="0">
                  <a:moveTo>
                    <a:pt x="555" y="0"/>
                  </a:moveTo>
                  <a:lnTo>
                    <a:pt x="1" y="2598"/>
                  </a:lnTo>
                  <a:lnTo>
                    <a:pt x="746" y="2620"/>
                  </a:lnTo>
                  <a:lnTo>
                    <a:pt x="1247" y="9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2550429" y="2525173"/>
              <a:ext cx="1143793" cy="406880"/>
            </a:xfrm>
            <a:custGeom>
              <a:avLst/>
              <a:gdLst/>
              <a:ahLst/>
              <a:cxnLst/>
              <a:rect l="l" t="t" r="r" b="b"/>
              <a:pathLst>
                <a:path w="16060" h="5713" extrusionOk="0">
                  <a:moveTo>
                    <a:pt x="12892" y="1"/>
                  </a:moveTo>
                  <a:cubicBezTo>
                    <a:pt x="12778" y="1"/>
                    <a:pt x="12653" y="76"/>
                    <a:pt x="12577" y="250"/>
                  </a:cubicBezTo>
                  <a:lnTo>
                    <a:pt x="12034" y="1645"/>
                  </a:lnTo>
                  <a:cubicBezTo>
                    <a:pt x="12034" y="1645"/>
                    <a:pt x="6731" y="3423"/>
                    <a:pt x="2919" y="3625"/>
                  </a:cubicBezTo>
                  <a:cubicBezTo>
                    <a:pt x="2919" y="3625"/>
                    <a:pt x="1439" y="3764"/>
                    <a:pt x="714" y="4094"/>
                  </a:cubicBezTo>
                  <a:cubicBezTo>
                    <a:pt x="1" y="4424"/>
                    <a:pt x="2163" y="5713"/>
                    <a:pt x="2163" y="5713"/>
                  </a:cubicBezTo>
                  <a:cubicBezTo>
                    <a:pt x="2163" y="5713"/>
                    <a:pt x="3888" y="5446"/>
                    <a:pt x="4250" y="5372"/>
                  </a:cubicBezTo>
                  <a:cubicBezTo>
                    <a:pt x="7082" y="4807"/>
                    <a:pt x="10234" y="3774"/>
                    <a:pt x="10256" y="3774"/>
                  </a:cubicBezTo>
                  <a:lnTo>
                    <a:pt x="12460" y="3199"/>
                  </a:lnTo>
                  <a:cubicBezTo>
                    <a:pt x="12460" y="3199"/>
                    <a:pt x="13461" y="3849"/>
                    <a:pt x="13770" y="4030"/>
                  </a:cubicBezTo>
                  <a:cubicBezTo>
                    <a:pt x="13859" y="4082"/>
                    <a:pt x="13941" y="4104"/>
                    <a:pt x="14014" y="4104"/>
                  </a:cubicBezTo>
                  <a:cubicBezTo>
                    <a:pt x="14315" y="4104"/>
                    <a:pt x="14437" y="3723"/>
                    <a:pt x="14068" y="3508"/>
                  </a:cubicBezTo>
                  <a:lnTo>
                    <a:pt x="13599" y="3167"/>
                  </a:lnTo>
                  <a:cubicBezTo>
                    <a:pt x="13599" y="3167"/>
                    <a:pt x="13455" y="2974"/>
                    <a:pt x="13625" y="2974"/>
                  </a:cubicBezTo>
                  <a:cubicBezTo>
                    <a:pt x="13633" y="2974"/>
                    <a:pt x="13643" y="2975"/>
                    <a:pt x="13653" y="2976"/>
                  </a:cubicBezTo>
                  <a:cubicBezTo>
                    <a:pt x="13855" y="3008"/>
                    <a:pt x="15112" y="3178"/>
                    <a:pt x="15271" y="3199"/>
                  </a:cubicBezTo>
                  <a:cubicBezTo>
                    <a:pt x="15282" y="3201"/>
                    <a:pt x="15292" y="3201"/>
                    <a:pt x="15303" y="3201"/>
                  </a:cubicBezTo>
                  <a:cubicBezTo>
                    <a:pt x="15595" y="3201"/>
                    <a:pt x="15785" y="2780"/>
                    <a:pt x="15271" y="2656"/>
                  </a:cubicBezTo>
                  <a:lnTo>
                    <a:pt x="13983" y="2465"/>
                  </a:lnTo>
                  <a:cubicBezTo>
                    <a:pt x="13983" y="2465"/>
                    <a:pt x="13823" y="2348"/>
                    <a:pt x="13993" y="2284"/>
                  </a:cubicBezTo>
                  <a:lnTo>
                    <a:pt x="15559" y="2156"/>
                  </a:lnTo>
                  <a:cubicBezTo>
                    <a:pt x="15985" y="2124"/>
                    <a:pt x="16059" y="1602"/>
                    <a:pt x="15559" y="1581"/>
                  </a:cubicBezTo>
                  <a:lnTo>
                    <a:pt x="13855" y="1698"/>
                  </a:lnTo>
                  <a:cubicBezTo>
                    <a:pt x="13855" y="1698"/>
                    <a:pt x="13845" y="1699"/>
                    <a:pt x="13830" y="1699"/>
                  </a:cubicBezTo>
                  <a:cubicBezTo>
                    <a:pt x="13774" y="1699"/>
                    <a:pt x="13654" y="1686"/>
                    <a:pt x="13780" y="1560"/>
                  </a:cubicBezTo>
                  <a:cubicBezTo>
                    <a:pt x="13780" y="1560"/>
                    <a:pt x="14877" y="921"/>
                    <a:pt x="15026" y="793"/>
                  </a:cubicBezTo>
                  <a:cubicBezTo>
                    <a:pt x="15230" y="631"/>
                    <a:pt x="15156" y="334"/>
                    <a:pt x="14929" y="334"/>
                  </a:cubicBezTo>
                  <a:cubicBezTo>
                    <a:pt x="14871" y="334"/>
                    <a:pt x="14804" y="354"/>
                    <a:pt x="14728" y="399"/>
                  </a:cubicBezTo>
                  <a:lnTo>
                    <a:pt x="13280" y="1240"/>
                  </a:lnTo>
                  <a:cubicBezTo>
                    <a:pt x="13280" y="1240"/>
                    <a:pt x="13244" y="1253"/>
                    <a:pt x="13205" y="1253"/>
                  </a:cubicBezTo>
                  <a:cubicBezTo>
                    <a:pt x="13152" y="1253"/>
                    <a:pt x="13096" y="1229"/>
                    <a:pt x="13120" y="1112"/>
                  </a:cubicBezTo>
                  <a:cubicBezTo>
                    <a:pt x="13120" y="1112"/>
                    <a:pt x="13120" y="537"/>
                    <a:pt x="13152" y="367"/>
                  </a:cubicBezTo>
                  <a:cubicBezTo>
                    <a:pt x="13189" y="144"/>
                    <a:pt x="13050" y="1"/>
                    <a:pt x="12892" y="1"/>
                  </a:cubicBezTo>
                  <a:close/>
                </a:path>
              </a:pathLst>
            </a:custGeom>
            <a:solidFill>
              <a:srgbClr val="FDD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2751412" y="2667328"/>
              <a:ext cx="500677" cy="369418"/>
            </a:xfrm>
            <a:custGeom>
              <a:avLst/>
              <a:gdLst/>
              <a:ahLst/>
              <a:cxnLst/>
              <a:rect l="l" t="t" r="r" b="b"/>
              <a:pathLst>
                <a:path w="7030" h="5187" extrusionOk="0">
                  <a:moveTo>
                    <a:pt x="5709" y="0"/>
                  </a:moveTo>
                  <a:lnTo>
                    <a:pt x="1" y="1129"/>
                  </a:lnTo>
                  <a:lnTo>
                    <a:pt x="1502" y="5186"/>
                  </a:lnTo>
                  <a:lnTo>
                    <a:pt x="7029" y="4387"/>
                  </a:lnTo>
                  <a:lnTo>
                    <a:pt x="5709" y="0"/>
                  </a:lnTo>
                  <a:close/>
                </a:path>
              </a:pathLst>
            </a:custGeom>
            <a:solidFill>
              <a:srgbClr val="944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3048756" y="2666545"/>
              <a:ext cx="204045" cy="326971"/>
            </a:xfrm>
            <a:custGeom>
              <a:avLst/>
              <a:gdLst/>
              <a:ahLst/>
              <a:cxnLst/>
              <a:rect l="l" t="t" r="r" b="b"/>
              <a:pathLst>
                <a:path w="2865" h="4591" extrusionOk="0">
                  <a:moveTo>
                    <a:pt x="1534" y="0"/>
                  </a:moveTo>
                  <a:lnTo>
                    <a:pt x="0" y="309"/>
                  </a:lnTo>
                  <a:cubicBezTo>
                    <a:pt x="0" y="309"/>
                    <a:pt x="778" y="970"/>
                    <a:pt x="735" y="1427"/>
                  </a:cubicBezTo>
                  <a:cubicBezTo>
                    <a:pt x="714" y="1704"/>
                    <a:pt x="341" y="2503"/>
                    <a:pt x="607" y="2727"/>
                  </a:cubicBezTo>
                  <a:cubicBezTo>
                    <a:pt x="873" y="2950"/>
                    <a:pt x="1896" y="3972"/>
                    <a:pt x="1534" y="4579"/>
                  </a:cubicBezTo>
                  <a:lnTo>
                    <a:pt x="1534" y="4590"/>
                  </a:lnTo>
                  <a:lnTo>
                    <a:pt x="2865" y="4398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3144262" y="2988886"/>
              <a:ext cx="107827" cy="186596"/>
            </a:xfrm>
            <a:custGeom>
              <a:avLst/>
              <a:gdLst/>
              <a:ahLst/>
              <a:cxnLst/>
              <a:rect l="l" t="t" r="r" b="b"/>
              <a:pathLst>
                <a:path w="1514" h="2620" extrusionOk="0">
                  <a:moveTo>
                    <a:pt x="682" y="0"/>
                  </a:moveTo>
                  <a:lnTo>
                    <a:pt x="1" y="96"/>
                  </a:lnTo>
                  <a:lnTo>
                    <a:pt x="757" y="2620"/>
                  </a:lnTo>
                  <a:lnTo>
                    <a:pt x="1513" y="25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3067700" y="2999498"/>
              <a:ext cx="97928" cy="186596"/>
            </a:xfrm>
            <a:custGeom>
              <a:avLst/>
              <a:gdLst/>
              <a:ahLst/>
              <a:cxnLst/>
              <a:rect l="l" t="t" r="r" b="b"/>
              <a:pathLst>
                <a:path w="1375" h="2620" extrusionOk="0">
                  <a:moveTo>
                    <a:pt x="682" y="0"/>
                  </a:moveTo>
                  <a:lnTo>
                    <a:pt x="0" y="96"/>
                  </a:lnTo>
                  <a:lnTo>
                    <a:pt x="629" y="2620"/>
                  </a:lnTo>
                  <a:lnTo>
                    <a:pt x="1374" y="25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2988788" y="3010893"/>
              <a:ext cx="88811" cy="186596"/>
            </a:xfrm>
            <a:custGeom>
              <a:avLst/>
              <a:gdLst/>
              <a:ahLst/>
              <a:cxnLst/>
              <a:rect l="l" t="t" r="r" b="b"/>
              <a:pathLst>
                <a:path w="1247" h="2620" extrusionOk="0">
                  <a:moveTo>
                    <a:pt x="693" y="0"/>
                  </a:moveTo>
                  <a:lnTo>
                    <a:pt x="1" y="96"/>
                  </a:lnTo>
                  <a:lnTo>
                    <a:pt x="501" y="2620"/>
                  </a:lnTo>
                  <a:lnTo>
                    <a:pt x="1247" y="2598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04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2000611" y="2676373"/>
              <a:ext cx="1096005" cy="885193"/>
            </a:xfrm>
            <a:custGeom>
              <a:avLst/>
              <a:gdLst/>
              <a:ahLst/>
              <a:cxnLst/>
              <a:rect l="l" t="t" r="r" b="b"/>
              <a:pathLst>
                <a:path w="15389" h="12429" extrusionOk="0">
                  <a:moveTo>
                    <a:pt x="5666" y="1"/>
                  </a:moveTo>
                  <a:cubicBezTo>
                    <a:pt x="5666" y="1"/>
                    <a:pt x="1619" y="5155"/>
                    <a:pt x="1" y="12428"/>
                  </a:cubicBezTo>
                  <a:lnTo>
                    <a:pt x="15388" y="12428"/>
                  </a:lnTo>
                  <a:cubicBezTo>
                    <a:pt x="13738" y="4335"/>
                    <a:pt x="9904" y="1"/>
                    <a:pt x="9904" y="1"/>
                  </a:cubicBezTo>
                  <a:cubicBezTo>
                    <a:pt x="9365" y="357"/>
                    <a:pt x="8729" y="539"/>
                    <a:pt x="8085" y="539"/>
                  </a:cubicBezTo>
                  <a:cubicBezTo>
                    <a:pt x="8017" y="539"/>
                    <a:pt x="7949" y="537"/>
                    <a:pt x="7881" y="533"/>
                  </a:cubicBezTo>
                  <a:lnTo>
                    <a:pt x="7859" y="533"/>
                  </a:lnTo>
                  <a:cubicBezTo>
                    <a:pt x="7775" y="539"/>
                    <a:pt x="7691" y="542"/>
                    <a:pt x="7607" y="542"/>
                  </a:cubicBezTo>
                  <a:cubicBezTo>
                    <a:pt x="6926" y="542"/>
                    <a:pt x="6253" y="352"/>
                    <a:pt x="5666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2359346" y="2676373"/>
              <a:ext cx="403533" cy="141657"/>
            </a:xfrm>
            <a:custGeom>
              <a:avLst/>
              <a:gdLst/>
              <a:ahLst/>
              <a:cxnLst/>
              <a:rect l="l" t="t" r="r" b="b"/>
              <a:pathLst>
                <a:path w="5666" h="1989" extrusionOk="0">
                  <a:moveTo>
                    <a:pt x="618" y="1"/>
                  </a:moveTo>
                  <a:cubicBezTo>
                    <a:pt x="618" y="1"/>
                    <a:pt x="384" y="310"/>
                    <a:pt x="0" y="874"/>
                  </a:cubicBezTo>
                  <a:cubicBezTo>
                    <a:pt x="0" y="874"/>
                    <a:pt x="435" y="1918"/>
                    <a:pt x="1140" y="1918"/>
                  </a:cubicBezTo>
                  <a:cubicBezTo>
                    <a:pt x="1151" y="1918"/>
                    <a:pt x="1161" y="1918"/>
                    <a:pt x="1172" y="1918"/>
                  </a:cubicBezTo>
                  <a:cubicBezTo>
                    <a:pt x="1794" y="1891"/>
                    <a:pt x="2363" y="1550"/>
                    <a:pt x="2775" y="1550"/>
                  </a:cubicBezTo>
                  <a:cubicBezTo>
                    <a:pt x="2849" y="1550"/>
                    <a:pt x="2919" y="1562"/>
                    <a:pt x="2982" y="1588"/>
                  </a:cubicBezTo>
                  <a:cubicBezTo>
                    <a:pt x="3316" y="1713"/>
                    <a:pt x="3919" y="1989"/>
                    <a:pt x="4405" y="1989"/>
                  </a:cubicBezTo>
                  <a:cubicBezTo>
                    <a:pt x="4539" y="1989"/>
                    <a:pt x="4663" y="1968"/>
                    <a:pt x="4771" y="1918"/>
                  </a:cubicBezTo>
                  <a:cubicBezTo>
                    <a:pt x="5272" y="1683"/>
                    <a:pt x="5666" y="1044"/>
                    <a:pt x="5666" y="1044"/>
                  </a:cubicBezTo>
                  <a:cubicBezTo>
                    <a:pt x="5410" y="682"/>
                    <a:pt x="5144" y="342"/>
                    <a:pt x="4867" y="1"/>
                  </a:cubicBezTo>
                  <a:cubicBezTo>
                    <a:pt x="4318" y="357"/>
                    <a:pt x="3690" y="539"/>
                    <a:pt x="3048" y="539"/>
                  </a:cubicBezTo>
                  <a:cubicBezTo>
                    <a:pt x="2980" y="539"/>
                    <a:pt x="2912" y="537"/>
                    <a:pt x="2844" y="533"/>
                  </a:cubicBezTo>
                  <a:lnTo>
                    <a:pt x="2812" y="533"/>
                  </a:lnTo>
                  <a:cubicBezTo>
                    <a:pt x="2728" y="539"/>
                    <a:pt x="2643" y="542"/>
                    <a:pt x="2559" y="542"/>
                  </a:cubicBezTo>
                  <a:cubicBezTo>
                    <a:pt x="1878" y="542"/>
                    <a:pt x="1206" y="352"/>
                    <a:pt x="618" y="1"/>
                  </a:cubicBezTo>
                  <a:close/>
                </a:path>
              </a:pathLst>
            </a:custGeom>
            <a:solidFill>
              <a:srgbClr val="944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2000611" y="3446190"/>
              <a:ext cx="1096005" cy="115376"/>
            </a:xfrm>
            <a:custGeom>
              <a:avLst/>
              <a:gdLst/>
              <a:ahLst/>
              <a:cxnLst/>
              <a:rect l="l" t="t" r="r" b="b"/>
              <a:pathLst>
                <a:path w="15389" h="1620" extrusionOk="0">
                  <a:moveTo>
                    <a:pt x="405" y="0"/>
                  </a:moveTo>
                  <a:cubicBezTo>
                    <a:pt x="267" y="533"/>
                    <a:pt x="118" y="1065"/>
                    <a:pt x="1" y="1619"/>
                  </a:cubicBezTo>
                  <a:lnTo>
                    <a:pt x="15388" y="1619"/>
                  </a:lnTo>
                  <a:cubicBezTo>
                    <a:pt x="15282" y="1065"/>
                    <a:pt x="15154" y="522"/>
                    <a:pt x="15026" y="11"/>
                  </a:cubicBezTo>
                  <a:lnTo>
                    <a:pt x="14983" y="0"/>
                  </a:lnTo>
                  <a:close/>
                </a:path>
              </a:pathLst>
            </a:custGeom>
            <a:solidFill>
              <a:srgbClr val="8E4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2059011" y="1710772"/>
              <a:ext cx="983691" cy="928566"/>
            </a:xfrm>
            <a:custGeom>
              <a:avLst/>
              <a:gdLst/>
              <a:ahLst/>
              <a:cxnLst/>
              <a:rect l="l" t="t" r="r" b="b"/>
              <a:pathLst>
                <a:path w="13812" h="13038" extrusionOk="0">
                  <a:moveTo>
                    <a:pt x="6923" y="0"/>
                  </a:moveTo>
                  <a:cubicBezTo>
                    <a:pt x="4086" y="0"/>
                    <a:pt x="1249" y="1622"/>
                    <a:pt x="714" y="4912"/>
                  </a:cubicBezTo>
                  <a:cubicBezTo>
                    <a:pt x="1" y="9267"/>
                    <a:pt x="1939" y="13037"/>
                    <a:pt x="6848" y="13037"/>
                  </a:cubicBezTo>
                  <a:lnTo>
                    <a:pt x="7007" y="13037"/>
                  </a:lnTo>
                  <a:cubicBezTo>
                    <a:pt x="11991" y="13026"/>
                    <a:pt x="13812" y="9278"/>
                    <a:pt x="13152" y="4912"/>
                  </a:cubicBezTo>
                  <a:cubicBezTo>
                    <a:pt x="12654" y="1654"/>
                    <a:pt x="9788" y="0"/>
                    <a:pt x="6923" y="0"/>
                  </a:cubicBezTo>
                  <a:close/>
                </a:path>
              </a:pathLst>
            </a:custGeom>
            <a:solidFill>
              <a:srgbClr val="FDD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2727197" y="2142508"/>
              <a:ext cx="161598" cy="149420"/>
            </a:xfrm>
            <a:custGeom>
              <a:avLst/>
              <a:gdLst/>
              <a:ahLst/>
              <a:cxnLst/>
              <a:rect l="l" t="t" r="r" b="b"/>
              <a:pathLst>
                <a:path w="2269" h="2098" extrusionOk="0">
                  <a:moveTo>
                    <a:pt x="1140" y="0"/>
                  </a:moveTo>
                  <a:cubicBezTo>
                    <a:pt x="511" y="0"/>
                    <a:pt x="0" y="469"/>
                    <a:pt x="0" y="1054"/>
                  </a:cubicBezTo>
                  <a:cubicBezTo>
                    <a:pt x="0" y="1629"/>
                    <a:pt x="511" y="2098"/>
                    <a:pt x="1140" y="2098"/>
                  </a:cubicBezTo>
                  <a:cubicBezTo>
                    <a:pt x="1757" y="2098"/>
                    <a:pt x="2268" y="1629"/>
                    <a:pt x="2268" y="1054"/>
                  </a:cubicBezTo>
                  <a:cubicBezTo>
                    <a:pt x="2268" y="469"/>
                    <a:pt x="1757" y="0"/>
                    <a:pt x="1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2758249" y="2279535"/>
              <a:ext cx="195784" cy="136244"/>
            </a:xfrm>
            <a:custGeom>
              <a:avLst/>
              <a:gdLst/>
              <a:ahLst/>
              <a:cxnLst/>
              <a:rect l="l" t="t" r="r" b="b"/>
              <a:pathLst>
                <a:path w="2749" h="1913" extrusionOk="0">
                  <a:moveTo>
                    <a:pt x="1517" y="1"/>
                  </a:moveTo>
                  <a:cubicBezTo>
                    <a:pt x="1391" y="1"/>
                    <a:pt x="1260" y="16"/>
                    <a:pt x="1129" y="46"/>
                  </a:cubicBezTo>
                  <a:cubicBezTo>
                    <a:pt x="448" y="206"/>
                    <a:pt x="1" y="738"/>
                    <a:pt x="139" y="1249"/>
                  </a:cubicBezTo>
                  <a:cubicBezTo>
                    <a:pt x="242" y="1654"/>
                    <a:pt x="700" y="1912"/>
                    <a:pt x="1232" y="1912"/>
                  </a:cubicBezTo>
                  <a:cubicBezTo>
                    <a:pt x="1358" y="1912"/>
                    <a:pt x="1489" y="1898"/>
                    <a:pt x="1619" y="1867"/>
                  </a:cubicBezTo>
                  <a:cubicBezTo>
                    <a:pt x="2301" y="1707"/>
                    <a:pt x="2748" y="1164"/>
                    <a:pt x="2620" y="664"/>
                  </a:cubicBezTo>
                  <a:cubicBezTo>
                    <a:pt x="2508" y="259"/>
                    <a:pt x="2049" y="1"/>
                    <a:pt x="1517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2159859" y="2279535"/>
              <a:ext cx="195784" cy="136244"/>
            </a:xfrm>
            <a:custGeom>
              <a:avLst/>
              <a:gdLst/>
              <a:ahLst/>
              <a:cxnLst/>
              <a:rect l="l" t="t" r="r" b="b"/>
              <a:pathLst>
                <a:path w="2749" h="1913" extrusionOk="0">
                  <a:moveTo>
                    <a:pt x="1232" y="1"/>
                  </a:moveTo>
                  <a:cubicBezTo>
                    <a:pt x="700" y="1"/>
                    <a:pt x="243" y="259"/>
                    <a:pt x="139" y="664"/>
                  </a:cubicBezTo>
                  <a:cubicBezTo>
                    <a:pt x="1" y="1164"/>
                    <a:pt x="448" y="1707"/>
                    <a:pt x="1130" y="1867"/>
                  </a:cubicBezTo>
                  <a:cubicBezTo>
                    <a:pt x="1262" y="1898"/>
                    <a:pt x="1394" y="1912"/>
                    <a:pt x="1521" y="1912"/>
                  </a:cubicBezTo>
                  <a:cubicBezTo>
                    <a:pt x="2056" y="1912"/>
                    <a:pt x="2509" y="1654"/>
                    <a:pt x="2620" y="1249"/>
                  </a:cubicBezTo>
                  <a:cubicBezTo>
                    <a:pt x="2748" y="738"/>
                    <a:pt x="2301" y="206"/>
                    <a:pt x="1619" y="46"/>
                  </a:cubicBezTo>
                  <a:cubicBezTo>
                    <a:pt x="1489" y="16"/>
                    <a:pt x="1358" y="1"/>
                    <a:pt x="1232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1814513" y="1554729"/>
              <a:ext cx="1478598" cy="1083826"/>
            </a:xfrm>
            <a:custGeom>
              <a:avLst/>
              <a:gdLst/>
              <a:ahLst/>
              <a:cxnLst/>
              <a:rect l="l" t="t" r="r" b="b"/>
              <a:pathLst>
                <a:path w="20761" h="15218" extrusionOk="0">
                  <a:moveTo>
                    <a:pt x="10258" y="0"/>
                  </a:moveTo>
                  <a:cubicBezTo>
                    <a:pt x="1" y="0"/>
                    <a:pt x="2369" y="11214"/>
                    <a:pt x="2369" y="11214"/>
                  </a:cubicBezTo>
                  <a:cubicBezTo>
                    <a:pt x="3199" y="13237"/>
                    <a:pt x="6000" y="15217"/>
                    <a:pt x="6000" y="15217"/>
                  </a:cubicBezTo>
                  <a:cubicBezTo>
                    <a:pt x="6000" y="15217"/>
                    <a:pt x="4403" y="12960"/>
                    <a:pt x="5297" y="7934"/>
                  </a:cubicBezTo>
                  <a:cubicBezTo>
                    <a:pt x="6058" y="3710"/>
                    <a:pt x="9020" y="3362"/>
                    <a:pt x="10116" y="3362"/>
                  </a:cubicBezTo>
                  <a:cubicBezTo>
                    <a:pt x="10186" y="3362"/>
                    <a:pt x="10248" y="3363"/>
                    <a:pt x="10302" y="3365"/>
                  </a:cubicBezTo>
                  <a:lnTo>
                    <a:pt x="10462" y="3365"/>
                  </a:lnTo>
                  <a:cubicBezTo>
                    <a:pt x="10515" y="3363"/>
                    <a:pt x="10578" y="3362"/>
                    <a:pt x="10648" y="3362"/>
                  </a:cubicBezTo>
                  <a:cubicBezTo>
                    <a:pt x="11744" y="3362"/>
                    <a:pt x="14706" y="3710"/>
                    <a:pt x="15467" y="7934"/>
                  </a:cubicBezTo>
                  <a:cubicBezTo>
                    <a:pt x="16372" y="12949"/>
                    <a:pt x="14764" y="15217"/>
                    <a:pt x="14764" y="15217"/>
                  </a:cubicBezTo>
                  <a:cubicBezTo>
                    <a:pt x="14764" y="15217"/>
                    <a:pt x="17117" y="13610"/>
                    <a:pt x="18395" y="11214"/>
                  </a:cubicBezTo>
                  <a:cubicBezTo>
                    <a:pt x="18395" y="11214"/>
                    <a:pt x="18395" y="11214"/>
                    <a:pt x="18395" y="11214"/>
                  </a:cubicBezTo>
                  <a:cubicBezTo>
                    <a:pt x="18397" y="11214"/>
                    <a:pt x="20760" y="0"/>
                    <a:pt x="10491" y="0"/>
                  </a:cubicBezTo>
                  <a:cubicBezTo>
                    <a:pt x="10481" y="0"/>
                    <a:pt x="10471" y="0"/>
                    <a:pt x="10462" y="0"/>
                  </a:cubicBezTo>
                  <a:lnTo>
                    <a:pt x="10302" y="0"/>
                  </a:lnTo>
                  <a:cubicBezTo>
                    <a:pt x="10287" y="0"/>
                    <a:pt x="10273" y="0"/>
                    <a:pt x="10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2726414" y="2158390"/>
              <a:ext cx="144505" cy="121003"/>
            </a:xfrm>
            <a:custGeom>
              <a:avLst/>
              <a:gdLst/>
              <a:ahLst/>
              <a:cxnLst/>
              <a:rect l="l" t="t" r="r" b="b"/>
              <a:pathLst>
                <a:path w="2029" h="1699" extrusionOk="0">
                  <a:moveTo>
                    <a:pt x="1170" y="1"/>
                  </a:moveTo>
                  <a:cubicBezTo>
                    <a:pt x="1164" y="1"/>
                    <a:pt x="1157" y="1"/>
                    <a:pt x="1151" y="1"/>
                  </a:cubicBezTo>
                  <a:cubicBezTo>
                    <a:pt x="373" y="1"/>
                    <a:pt x="0" y="949"/>
                    <a:pt x="565" y="1470"/>
                  </a:cubicBezTo>
                  <a:cubicBezTo>
                    <a:pt x="735" y="1628"/>
                    <a:pt x="938" y="1698"/>
                    <a:pt x="1136" y="1698"/>
                  </a:cubicBezTo>
                  <a:cubicBezTo>
                    <a:pt x="1594" y="1698"/>
                    <a:pt x="2029" y="1324"/>
                    <a:pt x="1992" y="789"/>
                  </a:cubicBezTo>
                  <a:cubicBezTo>
                    <a:pt x="1971" y="348"/>
                    <a:pt x="1609" y="1"/>
                    <a:pt x="1170" y="1"/>
                  </a:cubicBezTo>
                  <a:close/>
                </a:path>
              </a:pathLst>
            </a:custGeom>
            <a:solidFill>
              <a:srgbClr val="524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2812875" y="2168290"/>
              <a:ext cx="45367" cy="37675"/>
            </a:xfrm>
            <a:custGeom>
              <a:avLst/>
              <a:gdLst/>
              <a:ahLst/>
              <a:cxnLst/>
              <a:rect l="l" t="t" r="r" b="b"/>
              <a:pathLst>
                <a:path w="637" h="529" extrusionOk="0">
                  <a:moveTo>
                    <a:pt x="362" y="0"/>
                  </a:moveTo>
                  <a:cubicBezTo>
                    <a:pt x="118" y="0"/>
                    <a:pt x="0" y="288"/>
                    <a:pt x="171" y="458"/>
                  </a:cubicBezTo>
                  <a:cubicBezTo>
                    <a:pt x="226" y="507"/>
                    <a:pt x="291" y="529"/>
                    <a:pt x="355" y="529"/>
                  </a:cubicBezTo>
                  <a:cubicBezTo>
                    <a:pt x="500" y="529"/>
                    <a:pt x="636" y="415"/>
                    <a:pt x="629" y="245"/>
                  </a:cubicBezTo>
                  <a:cubicBezTo>
                    <a:pt x="618" y="107"/>
                    <a:pt x="501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2721072" y="2048925"/>
              <a:ext cx="192721" cy="49640"/>
            </a:xfrm>
            <a:custGeom>
              <a:avLst/>
              <a:gdLst/>
              <a:ahLst/>
              <a:cxnLst/>
              <a:rect l="l" t="t" r="r" b="b"/>
              <a:pathLst>
                <a:path w="2706" h="697" extrusionOk="0">
                  <a:moveTo>
                    <a:pt x="1210" y="0"/>
                  </a:moveTo>
                  <a:cubicBezTo>
                    <a:pt x="628" y="0"/>
                    <a:pt x="75" y="111"/>
                    <a:pt x="75" y="111"/>
                  </a:cubicBezTo>
                  <a:cubicBezTo>
                    <a:pt x="1" y="207"/>
                    <a:pt x="12" y="515"/>
                    <a:pt x="214" y="547"/>
                  </a:cubicBezTo>
                  <a:cubicBezTo>
                    <a:pt x="240" y="552"/>
                    <a:pt x="276" y="553"/>
                    <a:pt x="320" y="553"/>
                  </a:cubicBezTo>
                  <a:cubicBezTo>
                    <a:pt x="612" y="553"/>
                    <a:pt x="1239" y="473"/>
                    <a:pt x="1545" y="473"/>
                  </a:cubicBezTo>
                  <a:cubicBezTo>
                    <a:pt x="1907" y="484"/>
                    <a:pt x="2674" y="697"/>
                    <a:pt x="2674" y="697"/>
                  </a:cubicBezTo>
                  <a:cubicBezTo>
                    <a:pt x="2599" y="675"/>
                    <a:pt x="2706" y="494"/>
                    <a:pt x="2269" y="217"/>
                  </a:cubicBezTo>
                  <a:cubicBezTo>
                    <a:pt x="2008" y="50"/>
                    <a:pt x="1602" y="0"/>
                    <a:pt x="1210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2188703" y="2054979"/>
              <a:ext cx="192721" cy="49640"/>
            </a:xfrm>
            <a:custGeom>
              <a:avLst/>
              <a:gdLst/>
              <a:ahLst/>
              <a:cxnLst/>
              <a:rect l="l" t="t" r="r" b="b"/>
              <a:pathLst>
                <a:path w="2706" h="697" extrusionOk="0">
                  <a:moveTo>
                    <a:pt x="1496" y="1"/>
                  </a:moveTo>
                  <a:cubicBezTo>
                    <a:pt x="1104" y="1"/>
                    <a:pt x="698" y="51"/>
                    <a:pt x="437" y="218"/>
                  </a:cubicBezTo>
                  <a:cubicBezTo>
                    <a:pt x="0" y="494"/>
                    <a:pt x="107" y="665"/>
                    <a:pt x="32" y="697"/>
                  </a:cubicBezTo>
                  <a:cubicBezTo>
                    <a:pt x="32" y="697"/>
                    <a:pt x="799" y="484"/>
                    <a:pt x="1161" y="473"/>
                  </a:cubicBezTo>
                  <a:cubicBezTo>
                    <a:pt x="1467" y="473"/>
                    <a:pt x="2094" y="554"/>
                    <a:pt x="2386" y="554"/>
                  </a:cubicBezTo>
                  <a:cubicBezTo>
                    <a:pt x="2430" y="554"/>
                    <a:pt x="2466" y="552"/>
                    <a:pt x="2492" y="548"/>
                  </a:cubicBezTo>
                  <a:cubicBezTo>
                    <a:pt x="2695" y="516"/>
                    <a:pt x="2705" y="196"/>
                    <a:pt x="2631" y="111"/>
                  </a:cubicBezTo>
                  <a:cubicBezTo>
                    <a:pt x="2631" y="111"/>
                    <a:pt x="2079" y="1"/>
                    <a:pt x="1496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2219826" y="2142508"/>
              <a:ext cx="160815" cy="149420"/>
            </a:xfrm>
            <a:custGeom>
              <a:avLst/>
              <a:gdLst/>
              <a:ahLst/>
              <a:cxnLst/>
              <a:rect l="l" t="t" r="r" b="b"/>
              <a:pathLst>
                <a:path w="2258" h="2098" extrusionOk="0">
                  <a:moveTo>
                    <a:pt x="1129" y="0"/>
                  </a:moveTo>
                  <a:cubicBezTo>
                    <a:pt x="511" y="0"/>
                    <a:pt x="0" y="469"/>
                    <a:pt x="0" y="1054"/>
                  </a:cubicBezTo>
                  <a:cubicBezTo>
                    <a:pt x="0" y="1629"/>
                    <a:pt x="501" y="2098"/>
                    <a:pt x="1129" y="2098"/>
                  </a:cubicBezTo>
                  <a:cubicBezTo>
                    <a:pt x="1757" y="2098"/>
                    <a:pt x="2258" y="1629"/>
                    <a:pt x="2258" y="1054"/>
                  </a:cubicBezTo>
                  <a:cubicBezTo>
                    <a:pt x="2258" y="469"/>
                    <a:pt x="1757" y="0"/>
                    <a:pt x="1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2237061" y="2158390"/>
              <a:ext cx="144363" cy="121003"/>
            </a:xfrm>
            <a:custGeom>
              <a:avLst/>
              <a:gdLst/>
              <a:ahLst/>
              <a:cxnLst/>
              <a:rect l="l" t="t" r="r" b="b"/>
              <a:pathLst>
                <a:path w="2027" h="1699" extrusionOk="0">
                  <a:moveTo>
                    <a:pt x="867" y="1"/>
                  </a:moveTo>
                  <a:cubicBezTo>
                    <a:pt x="428" y="1"/>
                    <a:pt x="56" y="348"/>
                    <a:pt x="46" y="789"/>
                  </a:cubicBezTo>
                  <a:cubicBezTo>
                    <a:pt x="1" y="1324"/>
                    <a:pt x="434" y="1698"/>
                    <a:pt x="891" y="1698"/>
                  </a:cubicBezTo>
                  <a:cubicBezTo>
                    <a:pt x="1089" y="1698"/>
                    <a:pt x="1291" y="1628"/>
                    <a:pt x="1462" y="1470"/>
                  </a:cubicBezTo>
                  <a:cubicBezTo>
                    <a:pt x="2026" y="949"/>
                    <a:pt x="1654" y="1"/>
                    <a:pt x="887" y="1"/>
                  </a:cubicBezTo>
                  <a:cubicBezTo>
                    <a:pt x="880" y="1"/>
                    <a:pt x="874" y="1"/>
                    <a:pt x="867" y="1"/>
                  </a:cubicBezTo>
                  <a:close/>
                </a:path>
              </a:pathLst>
            </a:custGeom>
            <a:solidFill>
              <a:srgbClr val="524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2250379" y="2168290"/>
              <a:ext cx="45296" cy="37675"/>
            </a:xfrm>
            <a:custGeom>
              <a:avLst/>
              <a:gdLst/>
              <a:ahLst/>
              <a:cxnLst/>
              <a:rect l="l" t="t" r="r" b="b"/>
              <a:pathLst>
                <a:path w="636" h="529" extrusionOk="0">
                  <a:moveTo>
                    <a:pt x="274" y="0"/>
                  </a:moveTo>
                  <a:cubicBezTo>
                    <a:pt x="135" y="0"/>
                    <a:pt x="18" y="107"/>
                    <a:pt x="8" y="245"/>
                  </a:cubicBezTo>
                  <a:cubicBezTo>
                    <a:pt x="0" y="415"/>
                    <a:pt x="137" y="529"/>
                    <a:pt x="278" y="529"/>
                  </a:cubicBezTo>
                  <a:cubicBezTo>
                    <a:pt x="340" y="529"/>
                    <a:pt x="403" y="507"/>
                    <a:pt x="455" y="458"/>
                  </a:cubicBezTo>
                  <a:cubicBezTo>
                    <a:pt x="636" y="288"/>
                    <a:pt x="519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2492029" y="2360940"/>
              <a:ext cx="127484" cy="59967"/>
            </a:xfrm>
            <a:custGeom>
              <a:avLst/>
              <a:gdLst/>
              <a:ahLst/>
              <a:cxnLst/>
              <a:rect l="l" t="t" r="r" b="b"/>
              <a:pathLst>
                <a:path w="1790" h="842" extrusionOk="0">
                  <a:moveTo>
                    <a:pt x="895" y="0"/>
                  </a:moveTo>
                  <a:cubicBezTo>
                    <a:pt x="395" y="0"/>
                    <a:pt x="1" y="192"/>
                    <a:pt x="1" y="426"/>
                  </a:cubicBezTo>
                  <a:cubicBezTo>
                    <a:pt x="1" y="650"/>
                    <a:pt x="395" y="841"/>
                    <a:pt x="895" y="841"/>
                  </a:cubicBezTo>
                  <a:cubicBezTo>
                    <a:pt x="1385" y="841"/>
                    <a:pt x="1790" y="650"/>
                    <a:pt x="1790" y="426"/>
                  </a:cubicBezTo>
                  <a:cubicBezTo>
                    <a:pt x="1790" y="192"/>
                    <a:pt x="1385" y="0"/>
                    <a:pt x="895" y="0"/>
                  </a:cubicBezTo>
                  <a:close/>
                </a:path>
              </a:pathLst>
            </a:custGeom>
            <a:solidFill>
              <a:srgbClr val="FD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2338479" y="2479165"/>
              <a:ext cx="437220" cy="61463"/>
            </a:xfrm>
            <a:custGeom>
              <a:avLst/>
              <a:gdLst/>
              <a:ahLst/>
              <a:cxnLst/>
              <a:rect l="l" t="t" r="r" b="b"/>
              <a:pathLst>
                <a:path w="6139" h="863" extrusionOk="0">
                  <a:moveTo>
                    <a:pt x="135" y="1"/>
                  </a:moveTo>
                  <a:cubicBezTo>
                    <a:pt x="57" y="1"/>
                    <a:pt x="0" y="117"/>
                    <a:pt x="91" y="172"/>
                  </a:cubicBezTo>
                  <a:cubicBezTo>
                    <a:pt x="904" y="662"/>
                    <a:pt x="1848" y="863"/>
                    <a:pt x="2807" y="863"/>
                  </a:cubicBezTo>
                  <a:cubicBezTo>
                    <a:pt x="3932" y="863"/>
                    <a:pt x="5077" y="586"/>
                    <a:pt x="6054" y="172"/>
                  </a:cubicBezTo>
                  <a:cubicBezTo>
                    <a:pt x="6139" y="125"/>
                    <a:pt x="6083" y="4"/>
                    <a:pt x="5996" y="4"/>
                  </a:cubicBezTo>
                  <a:cubicBezTo>
                    <a:pt x="5984" y="4"/>
                    <a:pt x="5972" y="7"/>
                    <a:pt x="5959" y="12"/>
                  </a:cubicBezTo>
                  <a:cubicBezTo>
                    <a:pt x="5014" y="415"/>
                    <a:pt x="3901" y="687"/>
                    <a:pt x="2807" y="687"/>
                  </a:cubicBezTo>
                  <a:cubicBezTo>
                    <a:pt x="1879" y="687"/>
                    <a:pt x="964" y="491"/>
                    <a:pt x="176" y="12"/>
                  </a:cubicBezTo>
                  <a:cubicBezTo>
                    <a:pt x="162" y="4"/>
                    <a:pt x="148" y="1"/>
                    <a:pt x="135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3000184" y="1704078"/>
              <a:ext cx="681718" cy="286945"/>
            </a:xfrm>
            <a:custGeom>
              <a:avLst/>
              <a:gdLst/>
              <a:ahLst/>
              <a:cxnLst/>
              <a:rect l="l" t="t" r="r" b="b"/>
              <a:pathLst>
                <a:path w="9572" h="4029" extrusionOk="0">
                  <a:moveTo>
                    <a:pt x="6636" y="1"/>
                  </a:moveTo>
                  <a:cubicBezTo>
                    <a:pt x="2741" y="1"/>
                    <a:pt x="1" y="3313"/>
                    <a:pt x="1" y="3313"/>
                  </a:cubicBezTo>
                  <a:cubicBezTo>
                    <a:pt x="1062" y="3824"/>
                    <a:pt x="2078" y="4029"/>
                    <a:pt x="3024" y="4029"/>
                  </a:cubicBezTo>
                  <a:cubicBezTo>
                    <a:pt x="6871" y="4029"/>
                    <a:pt x="9572" y="640"/>
                    <a:pt x="9563" y="640"/>
                  </a:cubicBezTo>
                  <a:cubicBezTo>
                    <a:pt x="8537" y="185"/>
                    <a:pt x="7555" y="1"/>
                    <a:pt x="6636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3381709" y="1704149"/>
              <a:ext cx="300335" cy="178549"/>
            </a:xfrm>
            <a:custGeom>
              <a:avLst/>
              <a:gdLst/>
              <a:ahLst/>
              <a:cxnLst/>
              <a:rect l="l" t="t" r="r" b="b"/>
              <a:pathLst>
                <a:path w="4217" h="2507" extrusionOk="0">
                  <a:moveTo>
                    <a:pt x="1427" y="0"/>
                  </a:moveTo>
                  <a:cubicBezTo>
                    <a:pt x="1395" y="21"/>
                    <a:pt x="362" y="596"/>
                    <a:pt x="0" y="1267"/>
                  </a:cubicBezTo>
                  <a:cubicBezTo>
                    <a:pt x="0" y="1267"/>
                    <a:pt x="955" y="2506"/>
                    <a:pt x="1975" y="2506"/>
                  </a:cubicBezTo>
                  <a:cubicBezTo>
                    <a:pt x="2037" y="2506"/>
                    <a:pt x="2099" y="2502"/>
                    <a:pt x="2162" y="2492"/>
                  </a:cubicBezTo>
                  <a:cubicBezTo>
                    <a:pt x="2928" y="1960"/>
                    <a:pt x="3610" y="1342"/>
                    <a:pt x="4217" y="639"/>
                  </a:cubicBezTo>
                  <a:cubicBezTo>
                    <a:pt x="3333" y="245"/>
                    <a:pt x="2385" y="21"/>
                    <a:pt x="1427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2997905" y="1765256"/>
              <a:ext cx="594687" cy="180115"/>
            </a:xfrm>
            <a:custGeom>
              <a:avLst/>
              <a:gdLst/>
              <a:ahLst/>
              <a:cxnLst/>
              <a:rect l="l" t="t" r="r" b="b"/>
              <a:pathLst>
                <a:path w="8350" h="2529" extrusionOk="0">
                  <a:moveTo>
                    <a:pt x="7505" y="0"/>
                  </a:moveTo>
                  <a:cubicBezTo>
                    <a:pt x="4619" y="0"/>
                    <a:pt x="213" y="2273"/>
                    <a:pt x="1" y="2379"/>
                  </a:cubicBezTo>
                  <a:lnTo>
                    <a:pt x="54" y="2528"/>
                  </a:lnTo>
                  <a:cubicBezTo>
                    <a:pt x="102" y="2499"/>
                    <a:pt x="4655" y="156"/>
                    <a:pt x="7527" y="156"/>
                  </a:cubicBezTo>
                  <a:cubicBezTo>
                    <a:pt x="7809" y="156"/>
                    <a:pt x="8074" y="179"/>
                    <a:pt x="8317" y="228"/>
                  </a:cubicBezTo>
                  <a:lnTo>
                    <a:pt x="8349" y="79"/>
                  </a:lnTo>
                  <a:cubicBezTo>
                    <a:pt x="8089" y="25"/>
                    <a:pt x="7805" y="0"/>
                    <a:pt x="7505" y="0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1512184" y="1426533"/>
              <a:ext cx="599957" cy="452105"/>
            </a:xfrm>
            <a:custGeom>
              <a:avLst/>
              <a:gdLst/>
              <a:ahLst/>
              <a:cxnLst/>
              <a:rect l="l" t="t" r="r" b="b"/>
              <a:pathLst>
                <a:path w="8424" h="6348" extrusionOk="0">
                  <a:moveTo>
                    <a:pt x="39" y="0"/>
                  </a:moveTo>
                  <a:cubicBezTo>
                    <a:pt x="14" y="0"/>
                    <a:pt x="1" y="1"/>
                    <a:pt x="1" y="1"/>
                  </a:cubicBezTo>
                  <a:cubicBezTo>
                    <a:pt x="2548" y="6337"/>
                    <a:pt x="8385" y="6347"/>
                    <a:pt x="8424" y="6347"/>
                  </a:cubicBezTo>
                  <a:cubicBezTo>
                    <a:pt x="8424" y="6347"/>
                    <a:pt x="8424" y="6347"/>
                    <a:pt x="8424" y="6347"/>
                  </a:cubicBezTo>
                  <a:cubicBezTo>
                    <a:pt x="6099" y="145"/>
                    <a:pt x="553" y="0"/>
                    <a:pt x="39" y="0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1512184" y="1426533"/>
              <a:ext cx="242789" cy="229969"/>
            </a:xfrm>
            <a:custGeom>
              <a:avLst/>
              <a:gdLst/>
              <a:ahLst/>
              <a:cxnLst/>
              <a:rect l="l" t="t" r="r" b="b"/>
              <a:pathLst>
                <a:path w="3409" h="3229" extrusionOk="0">
                  <a:moveTo>
                    <a:pt x="1" y="1"/>
                  </a:moveTo>
                  <a:lnTo>
                    <a:pt x="1" y="1"/>
                  </a:lnTo>
                  <a:cubicBezTo>
                    <a:pt x="416" y="1034"/>
                    <a:pt x="970" y="2003"/>
                    <a:pt x="1662" y="2876"/>
                  </a:cubicBezTo>
                  <a:cubicBezTo>
                    <a:pt x="1689" y="2885"/>
                    <a:pt x="2479" y="3228"/>
                    <a:pt x="3107" y="3228"/>
                  </a:cubicBezTo>
                  <a:cubicBezTo>
                    <a:pt x="3213" y="3228"/>
                    <a:pt x="3315" y="3219"/>
                    <a:pt x="3408" y="3195"/>
                  </a:cubicBezTo>
                  <a:cubicBezTo>
                    <a:pt x="3408" y="3195"/>
                    <a:pt x="3408" y="1247"/>
                    <a:pt x="2535" y="448"/>
                  </a:cubicBezTo>
                  <a:cubicBezTo>
                    <a:pt x="1715" y="171"/>
                    <a:pt x="863" y="22"/>
                    <a:pt x="1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1589529" y="1482655"/>
              <a:ext cx="524891" cy="401253"/>
            </a:xfrm>
            <a:custGeom>
              <a:avLst/>
              <a:gdLst/>
              <a:ahLst/>
              <a:cxnLst/>
              <a:rect l="l" t="t" r="r" b="b"/>
              <a:pathLst>
                <a:path w="7370" h="5634" extrusionOk="0">
                  <a:moveTo>
                    <a:pt x="107" y="1"/>
                  </a:moveTo>
                  <a:lnTo>
                    <a:pt x="1" y="86"/>
                  </a:lnTo>
                  <a:cubicBezTo>
                    <a:pt x="1673" y="2876"/>
                    <a:pt x="7093" y="5527"/>
                    <a:pt x="7317" y="5634"/>
                  </a:cubicBezTo>
                  <a:lnTo>
                    <a:pt x="7370" y="5485"/>
                  </a:lnTo>
                  <a:cubicBezTo>
                    <a:pt x="7317" y="5453"/>
                    <a:pt x="1758" y="2748"/>
                    <a:pt x="107" y="1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1423444" y="1745741"/>
              <a:ext cx="691760" cy="260238"/>
            </a:xfrm>
            <a:custGeom>
              <a:avLst/>
              <a:gdLst/>
              <a:ahLst/>
              <a:cxnLst/>
              <a:rect l="l" t="t" r="r" b="b"/>
              <a:pathLst>
                <a:path w="9713" h="3654" extrusionOk="0">
                  <a:moveTo>
                    <a:pt x="3724" y="1"/>
                  </a:moveTo>
                  <a:cubicBezTo>
                    <a:pt x="1597" y="1"/>
                    <a:pt x="1" y="832"/>
                    <a:pt x="1" y="832"/>
                  </a:cubicBezTo>
                  <a:cubicBezTo>
                    <a:pt x="2001" y="3062"/>
                    <a:pt x="4263" y="3654"/>
                    <a:pt x="6101" y="3654"/>
                  </a:cubicBezTo>
                  <a:cubicBezTo>
                    <a:pt x="8178" y="3654"/>
                    <a:pt x="9713" y="2898"/>
                    <a:pt x="9713" y="2898"/>
                  </a:cubicBezTo>
                  <a:cubicBezTo>
                    <a:pt x="7774" y="615"/>
                    <a:pt x="5552" y="1"/>
                    <a:pt x="3724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1423444" y="1752650"/>
              <a:ext cx="292073" cy="188163"/>
            </a:xfrm>
            <a:custGeom>
              <a:avLst/>
              <a:gdLst/>
              <a:ahLst/>
              <a:cxnLst/>
              <a:rect l="l" t="t" r="r" b="b"/>
              <a:pathLst>
                <a:path w="4101" h="2642" extrusionOk="0">
                  <a:moveTo>
                    <a:pt x="2471" y="1"/>
                  </a:moveTo>
                  <a:cubicBezTo>
                    <a:pt x="1609" y="118"/>
                    <a:pt x="778" y="363"/>
                    <a:pt x="1" y="735"/>
                  </a:cubicBezTo>
                  <a:cubicBezTo>
                    <a:pt x="672" y="1502"/>
                    <a:pt x="1492" y="2152"/>
                    <a:pt x="2397" y="2642"/>
                  </a:cubicBezTo>
                  <a:cubicBezTo>
                    <a:pt x="2418" y="2642"/>
                    <a:pt x="3558" y="2588"/>
                    <a:pt x="4101" y="2141"/>
                  </a:cubicBezTo>
                  <a:cubicBezTo>
                    <a:pt x="4101" y="2141"/>
                    <a:pt x="3526" y="341"/>
                    <a:pt x="2471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1512184" y="1817887"/>
              <a:ext cx="603020" cy="139591"/>
            </a:xfrm>
            <a:custGeom>
              <a:avLst/>
              <a:gdLst/>
              <a:ahLst/>
              <a:cxnLst/>
              <a:rect l="l" t="t" r="r" b="b"/>
              <a:pathLst>
                <a:path w="8467" h="1960" extrusionOk="0">
                  <a:moveTo>
                    <a:pt x="86" y="0"/>
                  </a:moveTo>
                  <a:lnTo>
                    <a:pt x="1" y="139"/>
                  </a:lnTo>
                  <a:cubicBezTo>
                    <a:pt x="2369" y="1949"/>
                    <a:pt x="8088" y="1960"/>
                    <a:pt x="8456" y="1960"/>
                  </a:cubicBezTo>
                  <a:cubicBezTo>
                    <a:pt x="8460" y="1960"/>
                    <a:pt x="8464" y="1960"/>
                    <a:pt x="8467" y="1960"/>
                  </a:cubicBezTo>
                  <a:lnTo>
                    <a:pt x="8467" y="1800"/>
                  </a:lnTo>
                  <a:cubicBezTo>
                    <a:pt x="8466" y="1800"/>
                    <a:pt x="8464" y="1800"/>
                    <a:pt x="8462" y="1800"/>
                  </a:cubicBezTo>
                  <a:cubicBezTo>
                    <a:pt x="8264" y="1800"/>
                    <a:pt x="2412" y="1790"/>
                    <a:pt x="86" y="0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2935729" y="1260448"/>
              <a:ext cx="474824" cy="633359"/>
            </a:xfrm>
            <a:custGeom>
              <a:avLst/>
              <a:gdLst/>
              <a:ahLst/>
              <a:cxnLst/>
              <a:rect l="l" t="t" r="r" b="b"/>
              <a:pathLst>
                <a:path w="6667" h="8893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1" y="2535"/>
                    <a:pt x="533" y="8892"/>
                    <a:pt x="533" y="8892"/>
                  </a:cubicBezTo>
                  <a:cubicBezTo>
                    <a:pt x="6667" y="6486"/>
                    <a:pt x="5975" y="1"/>
                    <a:pt x="5975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3145828" y="1260448"/>
              <a:ext cx="219999" cy="254255"/>
            </a:xfrm>
            <a:custGeom>
              <a:avLst/>
              <a:gdLst/>
              <a:ahLst/>
              <a:cxnLst/>
              <a:rect l="l" t="t" r="r" b="b"/>
              <a:pathLst>
                <a:path w="3089" h="3570" extrusionOk="0">
                  <a:moveTo>
                    <a:pt x="3025" y="1"/>
                  </a:moveTo>
                  <a:cubicBezTo>
                    <a:pt x="2045" y="405"/>
                    <a:pt x="1150" y="980"/>
                    <a:pt x="373" y="1704"/>
                  </a:cubicBezTo>
                  <a:cubicBezTo>
                    <a:pt x="362" y="1726"/>
                    <a:pt x="0" y="2876"/>
                    <a:pt x="213" y="3568"/>
                  </a:cubicBezTo>
                  <a:cubicBezTo>
                    <a:pt x="213" y="3568"/>
                    <a:pt x="250" y="3569"/>
                    <a:pt x="314" y="3569"/>
                  </a:cubicBezTo>
                  <a:cubicBezTo>
                    <a:pt x="716" y="3569"/>
                    <a:pt x="2208" y="3514"/>
                    <a:pt x="2822" y="2716"/>
                  </a:cubicBezTo>
                  <a:cubicBezTo>
                    <a:pt x="3014" y="1832"/>
                    <a:pt x="3088" y="916"/>
                    <a:pt x="3025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2968348" y="1340856"/>
              <a:ext cx="345916" cy="554448"/>
            </a:xfrm>
            <a:custGeom>
              <a:avLst/>
              <a:gdLst/>
              <a:ahLst/>
              <a:cxnLst/>
              <a:rect l="l" t="t" r="r" b="b"/>
              <a:pathLst>
                <a:path w="4857" h="7785" extrusionOk="0">
                  <a:moveTo>
                    <a:pt x="4771" y="0"/>
                  </a:moveTo>
                  <a:cubicBezTo>
                    <a:pt x="2183" y="1715"/>
                    <a:pt x="86" y="7486"/>
                    <a:pt x="0" y="7731"/>
                  </a:cubicBezTo>
                  <a:lnTo>
                    <a:pt x="150" y="7785"/>
                  </a:lnTo>
                  <a:cubicBezTo>
                    <a:pt x="171" y="7731"/>
                    <a:pt x="2311" y="1811"/>
                    <a:pt x="4856" y="128"/>
                  </a:cubicBezTo>
                  <a:lnTo>
                    <a:pt x="4771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2551213" y="987462"/>
              <a:ext cx="550673" cy="866106"/>
            </a:xfrm>
            <a:custGeom>
              <a:avLst/>
              <a:gdLst/>
              <a:ahLst/>
              <a:cxnLst/>
              <a:rect l="l" t="t" r="r" b="b"/>
              <a:pathLst>
                <a:path w="7732" h="12161" extrusionOk="0">
                  <a:moveTo>
                    <a:pt x="4281" y="0"/>
                  </a:moveTo>
                  <a:lnTo>
                    <a:pt x="4281" y="0"/>
                  </a:lnTo>
                  <a:cubicBezTo>
                    <a:pt x="1" y="5655"/>
                    <a:pt x="3238" y="12161"/>
                    <a:pt x="3238" y="12161"/>
                  </a:cubicBezTo>
                  <a:cubicBezTo>
                    <a:pt x="7732" y="6560"/>
                    <a:pt x="4292" y="11"/>
                    <a:pt x="4281" y="0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2738521" y="988174"/>
              <a:ext cx="188947" cy="369418"/>
            </a:xfrm>
            <a:custGeom>
              <a:avLst/>
              <a:gdLst/>
              <a:ahLst/>
              <a:cxnLst/>
              <a:rect l="l" t="t" r="r" b="b"/>
              <a:pathLst>
                <a:path w="2653" h="5187" extrusionOk="0">
                  <a:moveTo>
                    <a:pt x="1662" y="1"/>
                  </a:moveTo>
                  <a:cubicBezTo>
                    <a:pt x="938" y="938"/>
                    <a:pt x="384" y="1992"/>
                    <a:pt x="1" y="3110"/>
                  </a:cubicBezTo>
                  <a:cubicBezTo>
                    <a:pt x="1" y="3153"/>
                    <a:pt x="171" y="4548"/>
                    <a:pt x="682" y="5187"/>
                  </a:cubicBezTo>
                  <a:cubicBezTo>
                    <a:pt x="682" y="5187"/>
                    <a:pt x="2407" y="4324"/>
                    <a:pt x="2652" y="2993"/>
                  </a:cubicBezTo>
                  <a:cubicBezTo>
                    <a:pt x="2450" y="1949"/>
                    <a:pt x="2109" y="948"/>
                    <a:pt x="1662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2730189" y="1099705"/>
              <a:ext cx="122214" cy="753864"/>
            </a:xfrm>
            <a:custGeom>
              <a:avLst/>
              <a:gdLst/>
              <a:ahLst/>
              <a:cxnLst/>
              <a:rect l="l" t="t" r="r" b="b"/>
              <a:pathLst>
                <a:path w="1716" h="10585" extrusionOk="0">
                  <a:moveTo>
                    <a:pt x="1577" y="0"/>
                  </a:moveTo>
                  <a:cubicBezTo>
                    <a:pt x="1" y="3109"/>
                    <a:pt x="618" y="10287"/>
                    <a:pt x="650" y="10585"/>
                  </a:cubicBezTo>
                  <a:lnTo>
                    <a:pt x="799" y="10574"/>
                  </a:lnTo>
                  <a:cubicBezTo>
                    <a:pt x="789" y="10500"/>
                    <a:pt x="160" y="3152"/>
                    <a:pt x="1715" y="85"/>
                  </a:cubicBezTo>
                  <a:lnTo>
                    <a:pt x="1577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2749133" y="1040521"/>
              <a:ext cx="545403" cy="859341"/>
            </a:xfrm>
            <a:custGeom>
              <a:avLst/>
              <a:gdLst/>
              <a:ahLst/>
              <a:cxnLst/>
              <a:rect l="l" t="t" r="r" b="b"/>
              <a:pathLst>
                <a:path w="7658" h="12066" extrusionOk="0">
                  <a:moveTo>
                    <a:pt x="4644" y="0"/>
                  </a:moveTo>
                  <a:cubicBezTo>
                    <a:pt x="1" y="5367"/>
                    <a:pt x="2823" y="12066"/>
                    <a:pt x="2823" y="12066"/>
                  </a:cubicBezTo>
                  <a:cubicBezTo>
                    <a:pt x="7657" y="6773"/>
                    <a:pt x="4644" y="1"/>
                    <a:pt x="4644" y="0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2947837" y="1040521"/>
              <a:ext cx="188163" cy="364077"/>
            </a:xfrm>
            <a:custGeom>
              <a:avLst/>
              <a:gdLst/>
              <a:ahLst/>
              <a:cxnLst/>
              <a:rect l="l" t="t" r="r" b="b"/>
              <a:pathLst>
                <a:path w="2642" h="5112" extrusionOk="0">
                  <a:moveTo>
                    <a:pt x="1854" y="0"/>
                  </a:moveTo>
                  <a:cubicBezTo>
                    <a:pt x="1076" y="895"/>
                    <a:pt x="448" y="1907"/>
                    <a:pt x="1" y="3003"/>
                  </a:cubicBezTo>
                  <a:cubicBezTo>
                    <a:pt x="1" y="3046"/>
                    <a:pt x="75" y="4452"/>
                    <a:pt x="533" y="5112"/>
                  </a:cubicBezTo>
                  <a:cubicBezTo>
                    <a:pt x="533" y="5112"/>
                    <a:pt x="2322" y="4366"/>
                    <a:pt x="2642" y="3057"/>
                  </a:cubicBezTo>
                  <a:cubicBezTo>
                    <a:pt x="2503" y="2002"/>
                    <a:pt x="2237" y="980"/>
                    <a:pt x="1854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2932667" y="1151268"/>
              <a:ext cx="135888" cy="748593"/>
            </a:xfrm>
            <a:custGeom>
              <a:avLst/>
              <a:gdLst/>
              <a:ahLst/>
              <a:cxnLst/>
              <a:rect l="l" t="t" r="r" b="b"/>
              <a:pathLst>
                <a:path w="1908" h="10511" extrusionOk="0">
                  <a:moveTo>
                    <a:pt x="1779" y="0"/>
                  </a:moveTo>
                  <a:cubicBezTo>
                    <a:pt x="1" y="3003"/>
                    <a:pt x="161" y="10202"/>
                    <a:pt x="161" y="10511"/>
                  </a:cubicBezTo>
                  <a:lnTo>
                    <a:pt x="320" y="10500"/>
                  </a:lnTo>
                  <a:cubicBezTo>
                    <a:pt x="320" y="10425"/>
                    <a:pt x="161" y="3046"/>
                    <a:pt x="1907" y="96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2121186" y="988174"/>
              <a:ext cx="553736" cy="866178"/>
            </a:xfrm>
            <a:custGeom>
              <a:avLst/>
              <a:gdLst/>
              <a:ahLst/>
              <a:cxnLst/>
              <a:rect l="l" t="t" r="r" b="b"/>
              <a:pathLst>
                <a:path w="7775" h="12162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1" y="6273"/>
                    <a:pt x="4250" y="12162"/>
                    <a:pt x="4250" y="12162"/>
                  </a:cubicBezTo>
                  <a:cubicBezTo>
                    <a:pt x="7774" y="5921"/>
                    <a:pt x="3323" y="1"/>
                    <a:pt x="3312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2277443" y="988174"/>
              <a:ext cx="184389" cy="375472"/>
            </a:xfrm>
            <a:custGeom>
              <a:avLst/>
              <a:gdLst/>
              <a:ahLst/>
              <a:cxnLst/>
              <a:rect l="l" t="t" r="r" b="b"/>
              <a:pathLst>
                <a:path w="2589" h="5272" extrusionOk="0">
                  <a:moveTo>
                    <a:pt x="1129" y="1"/>
                  </a:moveTo>
                  <a:cubicBezTo>
                    <a:pt x="565" y="1044"/>
                    <a:pt x="181" y="2173"/>
                    <a:pt x="0" y="3344"/>
                  </a:cubicBezTo>
                  <a:cubicBezTo>
                    <a:pt x="0" y="3376"/>
                    <a:pt x="394" y="4729"/>
                    <a:pt x="991" y="5272"/>
                  </a:cubicBezTo>
                  <a:cubicBezTo>
                    <a:pt x="991" y="5272"/>
                    <a:pt x="2567" y="4143"/>
                    <a:pt x="2588" y="2791"/>
                  </a:cubicBezTo>
                  <a:cubicBezTo>
                    <a:pt x="2226" y="1800"/>
                    <a:pt x="1725" y="863"/>
                    <a:pt x="1129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2287271" y="1100417"/>
              <a:ext cx="141941" cy="755431"/>
            </a:xfrm>
            <a:custGeom>
              <a:avLst/>
              <a:gdLst/>
              <a:ahLst/>
              <a:cxnLst/>
              <a:rect l="l" t="t" r="r" b="b"/>
              <a:pathLst>
                <a:path w="1993" h="10607" extrusionOk="0">
                  <a:moveTo>
                    <a:pt x="1055" y="1"/>
                  </a:moveTo>
                  <a:cubicBezTo>
                    <a:pt x="1" y="3323"/>
                    <a:pt x="1769" y="10309"/>
                    <a:pt x="1843" y="10607"/>
                  </a:cubicBezTo>
                  <a:lnTo>
                    <a:pt x="1992" y="10564"/>
                  </a:lnTo>
                  <a:cubicBezTo>
                    <a:pt x="1971" y="10490"/>
                    <a:pt x="161" y="3334"/>
                    <a:pt x="1204" y="65"/>
                  </a:cubicBezTo>
                  <a:lnTo>
                    <a:pt x="1055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2346455" y="970725"/>
              <a:ext cx="553664" cy="867673"/>
            </a:xfrm>
            <a:custGeom>
              <a:avLst/>
              <a:gdLst/>
              <a:ahLst/>
              <a:cxnLst/>
              <a:rect l="l" t="t" r="r" b="b"/>
              <a:pathLst>
                <a:path w="7774" h="12183" extrusionOk="0">
                  <a:moveTo>
                    <a:pt x="3451" y="1"/>
                  </a:moveTo>
                  <a:lnTo>
                    <a:pt x="3451" y="1"/>
                  </a:lnTo>
                  <a:cubicBezTo>
                    <a:pt x="0" y="6198"/>
                    <a:pt x="4121" y="12183"/>
                    <a:pt x="4121" y="12183"/>
                  </a:cubicBezTo>
                  <a:cubicBezTo>
                    <a:pt x="7774" y="6007"/>
                    <a:pt x="3451" y="1"/>
                    <a:pt x="3451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2506487" y="970725"/>
              <a:ext cx="185101" cy="375472"/>
            </a:xfrm>
            <a:custGeom>
              <a:avLst/>
              <a:gdLst/>
              <a:ahLst/>
              <a:cxnLst/>
              <a:rect l="l" t="t" r="r" b="b"/>
              <a:pathLst>
                <a:path w="2599" h="5272" extrusionOk="0">
                  <a:moveTo>
                    <a:pt x="1204" y="1"/>
                  </a:moveTo>
                  <a:cubicBezTo>
                    <a:pt x="618" y="1034"/>
                    <a:pt x="213" y="2152"/>
                    <a:pt x="0" y="3313"/>
                  </a:cubicBezTo>
                  <a:cubicBezTo>
                    <a:pt x="11" y="3355"/>
                    <a:pt x="373" y="4718"/>
                    <a:pt x="959" y="5272"/>
                  </a:cubicBezTo>
                  <a:cubicBezTo>
                    <a:pt x="959" y="5272"/>
                    <a:pt x="2556" y="4175"/>
                    <a:pt x="2599" y="2823"/>
                  </a:cubicBezTo>
                  <a:cubicBezTo>
                    <a:pt x="2258" y="1822"/>
                    <a:pt x="1779" y="874"/>
                    <a:pt x="1204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2514036" y="1082968"/>
              <a:ext cx="131330" cy="756214"/>
            </a:xfrm>
            <a:custGeom>
              <a:avLst/>
              <a:gdLst/>
              <a:ahLst/>
              <a:cxnLst/>
              <a:rect l="l" t="t" r="r" b="b"/>
              <a:pathLst>
                <a:path w="1844" h="10618" extrusionOk="0">
                  <a:moveTo>
                    <a:pt x="1130" y="1"/>
                  </a:moveTo>
                  <a:cubicBezTo>
                    <a:pt x="1" y="3302"/>
                    <a:pt x="1619" y="10319"/>
                    <a:pt x="1694" y="10618"/>
                  </a:cubicBezTo>
                  <a:lnTo>
                    <a:pt x="1843" y="10586"/>
                  </a:lnTo>
                  <a:cubicBezTo>
                    <a:pt x="1832" y="10511"/>
                    <a:pt x="171" y="3313"/>
                    <a:pt x="1279" y="75"/>
                  </a:cubicBezTo>
                  <a:lnTo>
                    <a:pt x="1130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1732895" y="1061745"/>
              <a:ext cx="525675" cy="814614"/>
            </a:xfrm>
            <a:custGeom>
              <a:avLst/>
              <a:gdLst/>
              <a:ahLst/>
              <a:cxnLst/>
              <a:rect l="l" t="t" r="r" b="b"/>
              <a:pathLst>
                <a:path w="7381" h="11438" extrusionOk="0">
                  <a:moveTo>
                    <a:pt x="1459" y="1"/>
                  </a:moveTo>
                  <a:lnTo>
                    <a:pt x="1459" y="1"/>
                  </a:lnTo>
                  <a:cubicBezTo>
                    <a:pt x="1" y="6954"/>
                    <a:pt x="5730" y="11437"/>
                    <a:pt x="5730" y="11437"/>
                  </a:cubicBezTo>
                  <a:cubicBezTo>
                    <a:pt x="7380" y="4452"/>
                    <a:pt x="1460" y="1"/>
                    <a:pt x="1459" y="1"/>
                  </a:cubicBezTo>
                  <a:close/>
                </a:path>
              </a:pathLst>
            </a:custGeom>
            <a:solidFill>
              <a:srgbClr val="934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1815581" y="1061745"/>
              <a:ext cx="201766" cy="364148"/>
            </a:xfrm>
            <a:custGeom>
              <a:avLst/>
              <a:gdLst/>
              <a:ahLst/>
              <a:cxnLst/>
              <a:rect l="l" t="t" r="r" b="b"/>
              <a:pathLst>
                <a:path w="2833" h="5113" extrusionOk="0">
                  <a:moveTo>
                    <a:pt x="298" y="1"/>
                  </a:moveTo>
                  <a:cubicBezTo>
                    <a:pt x="53" y="1161"/>
                    <a:pt x="0" y="2354"/>
                    <a:pt x="139" y="3525"/>
                  </a:cubicBezTo>
                  <a:cubicBezTo>
                    <a:pt x="160" y="3557"/>
                    <a:pt x="916" y="4750"/>
                    <a:pt x="1640" y="5112"/>
                  </a:cubicBezTo>
                  <a:cubicBezTo>
                    <a:pt x="1640" y="5112"/>
                    <a:pt x="2833" y="3589"/>
                    <a:pt x="2481" y="2279"/>
                  </a:cubicBezTo>
                  <a:cubicBezTo>
                    <a:pt x="1853" y="1428"/>
                    <a:pt x="1118" y="661"/>
                    <a:pt x="298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1865649" y="1168717"/>
              <a:ext cx="279895" cy="709921"/>
            </a:xfrm>
            <a:custGeom>
              <a:avLst/>
              <a:gdLst/>
              <a:ahLst/>
              <a:cxnLst/>
              <a:rect l="l" t="t" r="r" b="b"/>
              <a:pathLst>
                <a:path w="3930" h="9968" extrusionOk="0">
                  <a:moveTo>
                    <a:pt x="107" y="0"/>
                  </a:moveTo>
                  <a:cubicBezTo>
                    <a:pt x="0" y="3482"/>
                    <a:pt x="3642" y="9701"/>
                    <a:pt x="3791" y="9967"/>
                  </a:cubicBezTo>
                  <a:lnTo>
                    <a:pt x="3929" y="9882"/>
                  </a:lnTo>
                  <a:cubicBezTo>
                    <a:pt x="3898" y="9818"/>
                    <a:pt x="170" y="3450"/>
                    <a:pt x="266" y="2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1898980" y="1019297"/>
              <a:ext cx="547611" cy="854782"/>
            </a:xfrm>
            <a:custGeom>
              <a:avLst/>
              <a:gdLst/>
              <a:ahLst/>
              <a:cxnLst/>
              <a:rect l="l" t="t" r="r" b="b"/>
              <a:pathLst>
                <a:path w="7689" h="12002" extrusionOk="0">
                  <a:moveTo>
                    <a:pt x="2652" y="0"/>
                  </a:moveTo>
                  <a:lnTo>
                    <a:pt x="2652" y="0"/>
                  </a:lnTo>
                  <a:cubicBezTo>
                    <a:pt x="1" y="6581"/>
                    <a:pt x="4835" y="12001"/>
                    <a:pt x="4835" y="12001"/>
                  </a:cubicBezTo>
                  <a:cubicBezTo>
                    <a:pt x="7689" y="5431"/>
                    <a:pt x="2652" y="1"/>
                    <a:pt x="2652" y="0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2032446" y="1019297"/>
              <a:ext cx="188947" cy="374688"/>
            </a:xfrm>
            <a:custGeom>
              <a:avLst/>
              <a:gdLst/>
              <a:ahLst/>
              <a:cxnLst/>
              <a:rect l="l" t="t" r="r" b="b"/>
              <a:pathLst>
                <a:path w="2653" h="5261" extrusionOk="0">
                  <a:moveTo>
                    <a:pt x="778" y="0"/>
                  </a:moveTo>
                  <a:cubicBezTo>
                    <a:pt x="331" y="1097"/>
                    <a:pt x="65" y="2258"/>
                    <a:pt x="1" y="3440"/>
                  </a:cubicBezTo>
                  <a:cubicBezTo>
                    <a:pt x="11" y="3482"/>
                    <a:pt x="544" y="4782"/>
                    <a:pt x="1204" y="5261"/>
                  </a:cubicBezTo>
                  <a:cubicBezTo>
                    <a:pt x="1204" y="5261"/>
                    <a:pt x="2652" y="3983"/>
                    <a:pt x="2535" y="2631"/>
                  </a:cubicBezTo>
                  <a:cubicBezTo>
                    <a:pt x="2056" y="1683"/>
                    <a:pt x="1470" y="799"/>
                    <a:pt x="778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2053670" y="1130757"/>
              <a:ext cx="195000" cy="745602"/>
            </a:xfrm>
            <a:custGeom>
              <a:avLst/>
              <a:gdLst/>
              <a:ahLst/>
              <a:cxnLst/>
              <a:rect l="l" t="t" r="r" b="b"/>
              <a:pathLst>
                <a:path w="2738" h="10469" extrusionOk="0">
                  <a:moveTo>
                    <a:pt x="714" y="1"/>
                  </a:moveTo>
                  <a:lnTo>
                    <a:pt x="714" y="1"/>
                  </a:lnTo>
                  <a:cubicBezTo>
                    <a:pt x="1" y="3408"/>
                    <a:pt x="2482" y="10181"/>
                    <a:pt x="2589" y="10468"/>
                  </a:cubicBezTo>
                  <a:lnTo>
                    <a:pt x="2738" y="10405"/>
                  </a:lnTo>
                  <a:cubicBezTo>
                    <a:pt x="2706" y="10341"/>
                    <a:pt x="171" y="3408"/>
                    <a:pt x="874" y="43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1647217" y="1276402"/>
              <a:ext cx="459654" cy="618902"/>
            </a:xfrm>
            <a:custGeom>
              <a:avLst/>
              <a:gdLst/>
              <a:ahLst/>
              <a:cxnLst/>
              <a:rect l="l" t="t" r="r" b="b"/>
              <a:pathLst>
                <a:path w="6454" h="8690" extrusionOk="0">
                  <a:moveTo>
                    <a:pt x="362" y="0"/>
                  </a:moveTo>
                  <a:lnTo>
                    <a:pt x="362" y="0"/>
                  </a:lnTo>
                  <a:cubicBezTo>
                    <a:pt x="0" y="6453"/>
                    <a:pt x="5921" y="8690"/>
                    <a:pt x="5921" y="8690"/>
                  </a:cubicBezTo>
                  <a:cubicBezTo>
                    <a:pt x="6453" y="2151"/>
                    <a:pt x="363" y="0"/>
                    <a:pt x="362" y="0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1668441" y="1276402"/>
              <a:ext cx="207108" cy="288227"/>
            </a:xfrm>
            <a:custGeom>
              <a:avLst/>
              <a:gdLst/>
              <a:ahLst/>
              <a:cxnLst/>
              <a:rect l="l" t="t" r="r" b="b"/>
              <a:pathLst>
                <a:path w="2908" h="4047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44"/>
                    <a:pt x="118" y="2098"/>
                    <a:pt x="416" y="3099"/>
                  </a:cubicBezTo>
                  <a:cubicBezTo>
                    <a:pt x="437" y="3120"/>
                    <a:pt x="1300" y="3940"/>
                    <a:pt x="2013" y="4047"/>
                  </a:cubicBezTo>
                  <a:cubicBezTo>
                    <a:pt x="2013" y="4047"/>
                    <a:pt x="2908" y="2375"/>
                    <a:pt x="2396" y="1342"/>
                  </a:cubicBezTo>
                  <a:cubicBezTo>
                    <a:pt x="1683" y="788"/>
                    <a:pt x="895" y="330"/>
                    <a:pt x="64" y="0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1721500" y="1356026"/>
              <a:ext cx="351257" cy="542340"/>
            </a:xfrm>
            <a:custGeom>
              <a:avLst/>
              <a:gdLst/>
              <a:ahLst/>
              <a:cxnLst/>
              <a:rect l="l" t="t" r="r" b="b"/>
              <a:pathLst>
                <a:path w="4932" h="7615" extrusionOk="0">
                  <a:moveTo>
                    <a:pt x="150" y="0"/>
                  </a:moveTo>
                  <a:lnTo>
                    <a:pt x="1" y="32"/>
                  </a:lnTo>
                  <a:cubicBezTo>
                    <a:pt x="395" y="3088"/>
                    <a:pt x="4633" y="7433"/>
                    <a:pt x="4814" y="7614"/>
                  </a:cubicBezTo>
                  <a:lnTo>
                    <a:pt x="4931" y="7508"/>
                  </a:lnTo>
                  <a:cubicBezTo>
                    <a:pt x="4889" y="7455"/>
                    <a:pt x="544" y="3014"/>
                    <a:pt x="150" y="0"/>
                  </a:cubicBez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2956953" y="1400752"/>
              <a:ext cx="577238" cy="489281"/>
            </a:xfrm>
            <a:custGeom>
              <a:avLst/>
              <a:gdLst/>
              <a:ahLst/>
              <a:cxnLst/>
              <a:rect l="l" t="t" r="r" b="b"/>
              <a:pathLst>
                <a:path w="8105" h="6870" extrusionOk="0">
                  <a:moveTo>
                    <a:pt x="8104" y="1"/>
                  </a:moveTo>
                  <a:lnTo>
                    <a:pt x="8104" y="1"/>
                  </a:lnTo>
                  <a:cubicBezTo>
                    <a:pt x="2397" y="246"/>
                    <a:pt x="1" y="6869"/>
                    <a:pt x="1" y="6869"/>
                  </a:cubicBezTo>
                  <a:cubicBezTo>
                    <a:pt x="5772" y="6805"/>
                    <a:pt x="8104" y="1"/>
                    <a:pt x="8104" y="1"/>
                  </a:cubicBezTo>
                  <a:close/>
                </a:path>
              </a:pathLst>
            </a:custGeom>
            <a:solidFill>
              <a:srgbClr val="985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3268683" y="1400752"/>
              <a:ext cx="265508" cy="208318"/>
            </a:xfrm>
            <a:custGeom>
              <a:avLst/>
              <a:gdLst/>
              <a:ahLst/>
              <a:cxnLst/>
              <a:rect l="l" t="t" r="r" b="b"/>
              <a:pathLst>
                <a:path w="3728" h="2925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2769" y="43"/>
                    <a:pt x="1821" y="277"/>
                    <a:pt x="948" y="693"/>
                  </a:cubicBezTo>
                  <a:cubicBezTo>
                    <a:pt x="927" y="714"/>
                    <a:pt x="139" y="1726"/>
                    <a:pt x="0" y="2524"/>
                  </a:cubicBezTo>
                  <a:cubicBezTo>
                    <a:pt x="0" y="2524"/>
                    <a:pt x="709" y="2924"/>
                    <a:pt x="1460" y="2924"/>
                  </a:cubicBezTo>
                  <a:cubicBezTo>
                    <a:pt x="1770" y="2924"/>
                    <a:pt x="2087" y="2856"/>
                    <a:pt x="2364" y="2663"/>
                  </a:cubicBezTo>
                  <a:cubicBezTo>
                    <a:pt x="2918" y="1832"/>
                    <a:pt x="3376" y="938"/>
                    <a:pt x="3727" y="1"/>
                  </a:cubicBezTo>
                  <a:close/>
                </a:path>
              </a:pathLst>
            </a:custGeom>
            <a:solidFill>
              <a:srgbClr val="BE9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2953962" y="1460648"/>
              <a:ext cx="505163" cy="433160"/>
            </a:xfrm>
            <a:custGeom>
              <a:avLst/>
              <a:gdLst/>
              <a:ahLst/>
              <a:cxnLst/>
              <a:rect l="l" t="t" r="r" b="b"/>
              <a:pathLst>
                <a:path w="7093" h="6082" extrusionOk="0">
                  <a:moveTo>
                    <a:pt x="7071" y="1"/>
                  </a:moveTo>
                  <a:cubicBezTo>
                    <a:pt x="4334" y="746"/>
                    <a:pt x="170" y="5762"/>
                    <a:pt x="0" y="5975"/>
                  </a:cubicBezTo>
                  <a:lnTo>
                    <a:pt x="85" y="6081"/>
                  </a:lnTo>
                  <a:cubicBezTo>
                    <a:pt x="128" y="6039"/>
                    <a:pt x="4398" y="895"/>
                    <a:pt x="7092" y="171"/>
                  </a:cubicBezTo>
                  <a:lnTo>
                    <a:pt x="7071" y="1"/>
                  </a:lnTo>
                  <a:close/>
                </a:path>
              </a:pathLst>
            </a:custGeom>
            <a:solidFill>
              <a:srgbClr val="8C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2010439" y="1742109"/>
              <a:ext cx="1088455" cy="274339"/>
            </a:xfrm>
            <a:custGeom>
              <a:avLst/>
              <a:gdLst/>
              <a:ahLst/>
              <a:cxnLst/>
              <a:rect l="l" t="t" r="r" b="b"/>
              <a:pathLst>
                <a:path w="15283" h="3852" extrusionOk="0">
                  <a:moveTo>
                    <a:pt x="7525" y="1"/>
                  </a:moveTo>
                  <a:cubicBezTo>
                    <a:pt x="3383" y="1"/>
                    <a:pt x="661" y="1501"/>
                    <a:pt x="661" y="1501"/>
                  </a:cubicBezTo>
                  <a:cubicBezTo>
                    <a:pt x="342" y="2065"/>
                    <a:pt x="12" y="3279"/>
                    <a:pt x="1" y="3279"/>
                  </a:cubicBezTo>
                  <a:cubicBezTo>
                    <a:pt x="1918" y="3708"/>
                    <a:pt x="4229" y="3851"/>
                    <a:pt x="6465" y="3851"/>
                  </a:cubicBezTo>
                  <a:cubicBezTo>
                    <a:pt x="11011" y="3851"/>
                    <a:pt x="15250" y="3258"/>
                    <a:pt x="15250" y="3258"/>
                  </a:cubicBezTo>
                  <a:cubicBezTo>
                    <a:pt x="15282" y="2396"/>
                    <a:pt x="14643" y="1501"/>
                    <a:pt x="14643" y="1501"/>
                  </a:cubicBezTo>
                  <a:cubicBezTo>
                    <a:pt x="12023" y="376"/>
                    <a:pt x="9597" y="1"/>
                    <a:pt x="7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2619441" y="2676373"/>
              <a:ext cx="477174" cy="884410"/>
            </a:xfrm>
            <a:custGeom>
              <a:avLst/>
              <a:gdLst/>
              <a:ahLst/>
              <a:cxnLst/>
              <a:rect l="l" t="t" r="r" b="b"/>
              <a:pathLst>
                <a:path w="6700" h="12418" extrusionOk="0">
                  <a:moveTo>
                    <a:pt x="1215" y="1"/>
                  </a:moveTo>
                  <a:cubicBezTo>
                    <a:pt x="842" y="235"/>
                    <a:pt x="427" y="406"/>
                    <a:pt x="1" y="480"/>
                  </a:cubicBezTo>
                  <a:cubicBezTo>
                    <a:pt x="4516" y="6869"/>
                    <a:pt x="4655" y="12194"/>
                    <a:pt x="4655" y="12194"/>
                  </a:cubicBezTo>
                  <a:lnTo>
                    <a:pt x="4814" y="12417"/>
                  </a:lnTo>
                  <a:lnTo>
                    <a:pt x="6699" y="12417"/>
                  </a:lnTo>
                  <a:cubicBezTo>
                    <a:pt x="5049" y="4335"/>
                    <a:pt x="1215" y="1"/>
                    <a:pt x="1215" y="1"/>
                  </a:cubicBezTo>
                  <a:close/>
                </a:path>
              </a:pathLst>
            </a:custGeom>
            <a:solidFill>
              <a:srgbClr val="020000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B5F09551-3208-48A4-B51A-1284A2C5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" y="13503"/>
            <a:ext cx="1566998" cy="10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" name="Google Shape;6609;p64">
            <a:extLst>
              <a:ext uri="{FF2B5EF4-FFF2-40B4-BE49-F238E27FC236}">
                <a16:creationId xmlns:a16="http://schemas.microsoft.com/office/drawing/2014/main" id="{7F990A8B-E44D-4A86-9DA3-324C8C169E0B}"/>
              </a:ext>
            </a:extLst>
          </p:cNvPr>
          <p:cNvGrpSpPr/>
          <p:nvPr/>
        </p:nvGrpSpPr>
        <p:grpSpPr>
          <a:xfrm rot="4269521">
            <a:off x="7846016" y="854097"/>
            <a:ext cx="369844" cy="1455278"/>
            <a:chOff x="5187475" y="4845550"/>
            <a:chExt cx="174950" cy="688400"/>
          </a:xfrm>
        </p:grpSpPr>
        <p:sp>
          <p:nvSpPr>
            <p:cNvPr id="189" name="Google Shape;6610;p64">
              <a:extLst>
                <a:ext uri="{FF2B5EF4-FFF2-40B4-BE49-F238E27FC236}">
                  <a16:creationId xmlns:a16="http://schemas.microsoft.com/office/drawing/2014/main" id="{278C95FC-247F-4F4A-8F12-3ABB03482B66}"/>
                </a:ext>
              </a:extLst>
            </p:cNvPr>
            <p:cNvSpPr/>
            <p:nvPr/>
          </p:nvSpPr>
          <p:spPr>
            <a:xfrm>
              <a:off x="5286875" y="5396125"/>
              <a:ext cx="17850" cy="30025"/>
            </a:xfrm>
            <a:custGeom>
              <a:avLst/>
              <a:gdLst/>
              <a:ahLst/>
              <a:cxnLst/>
              <a:rect l="l" t="t" r="r" b="b"/>
              <a:pathLst>
                <a:path w="714" h="1201" extrusionOk="0">
                  <a:moveTo>
                    <a:pt x="666" y="0"/>
                  </a:moveTo>
                  <a:cubicBezTo>
                    <a:pt x="656" y="0"/>
                    <a:pt x="645" y="5"/>
                    <a:pt x="636" y="17"/>
                  </a:cubicBezTo>
                  <a:cubicBezTo>
                    <a:pt x="322" y="323"/>
                    <a:pt x="59" y="696"/>
                    <a:pt x="8" y="1141"/>
                  </a:cubicBezTo>
                  <a:cubicBezTo>
                    <a:pt x="0" y="1180"/>
                    <a:pt x="28" y="1200"/>
                    <a:pt x="60" y="1200"/>
                  </a:cubicBezTo>
                  <a:cubicBezTo>
                    <a:pt x="86" y="1200"/>
                    <a:pt x="115" y="1185"/>
                    <a:pt x="125" y="1155"/>
                  </a:cubicBezTo>
                  <a:cubicBezTo>
                    <a:pt x="242" y="761"/>
                    <a:pt x="431" y="389"/>
                    <a:pt x="687" y="68"/>
                  </a:cubicBezTo>
                  <a:cubicBezTo>
                    <a:pt x="713" y="36"/>
                    <a:pt x="693" y="0"/>
                    <a:pt x="66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11;p64">
              <a:extLst>
                <a:ext uri="{FF2B5EF4-FFF2-40B4-BE49-F238E27FC236}">
                  <a16:creationId xmlns:a16="http://schemas.microsoft.com/office/drawing/2014/main" id="{ECFC2AE3-E4BC-4B4F-89E1-FA4F916658E3}"/>
                </a:ext>
              </a:extLst>
            </p:cNvPr>
            <p:cNvSpPr/>
            <p:nvPr/>
          </p:nvSpPr>
          <p:spPr>
            <a:xfrm>
              <a:off x="5301475" y="5395850"/>
              <a:ext cx="26325" cy="26050"/>
            </a:xfrm>
            <a:custGeom>
              <a:avLst/>
              <a:gdLst/>
              <a:ahLst/>
              <a:cxnLst/>
              <a:rect l="l" t="t" r="r" b="b"/>
              <a:pathLst>
                <a:path w="1053" h="1042" extrusionOk="0">
                  <a:moveTo>
                    <a:pt x="71" y="1"/>
                  </a:moveTo>
                  <a:cubicBezTo>
                    <a:pt x="22" y="1"/>
                    <a:pt x="1" y="75"/>
                    <a:pt x="52" y="94"/>
                  </a:cubicBezTo>
                  <a:cubicBezTo>
                    <a:pt x="394" y="313"/>
                    <a:pt x="562" y="685"/>
                    <a:pt x="788" y="991"/>
                  </a:cubicBezTo>
                  <a:cubicBezTo>
                    <a:pt x="816" y="1027"/>
                    <a:pt x="850" y="1041"/>
                    <a:pt x="883" y="1041"/>
                  </a:cubicBezTo>
                  <a:cubicBezTo>
                    <a:pt x="972" y="1041"/>
                    <a:pt x="1053" y="935"/>
                    <a:pt x="978" y="845"/>
                  </a:cubicBezTo>
                  <a:cubicBezTo>
                    <a:pt x="737" y="531"/>
                    <a:pt x="526" y="72"/>
                    <a:pt x="95" y="6"/>
                  </a:cubicBezTo>
                  <a:cubicBezTo>
                    <a:pt x="87" y="2"/>
                    <a:pt x="79" y="1"/>
                    <a:pt x="71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12;p64">
              <a:extLst>
                <a:ext uri="{FF2B5EF4-FFF2-40B4-BE49-F238E27FC236}">
                  <a16:creationId xmlns:a16="http://schemas.microsoft.com/office/drawing/2014/main" id="{3A84C18A-DB71-4469-AF1A-006356131F4A}"/>
                </a:ext>
              </a:extLst>
            </p:cNvPr>
            <p:cNvSpPr/>
            <p:nvPr/>
          </p:nvSpPr>
          <p:spPr>
            <a:xfrm>
              <a:off x="5302575" y="5392700"/>
              <a:ext cx="27250" cy="16150"/>
            </a:xfrm>
            <a:custGeom>
              <a:avLst/>
              <a:gdLst/>
              <a:ahLst/>
              <a:cxnLst/>
              <a:rect l="l" t="t" r="r" b="b"/>
              <a:pathLst>
                <a:path w="1090" h="646" extrusionOk="0">
                  <a:moveTo>
                    <a:pt x="80" y="1"/>
                  </a:moveTo>
                  <a:cubicBezTo>
                    <a:pt x="75" y="1"/>
                    <a:pt x="71" y="1"/>
                    <a:pt x="66" y="1"/>
                  </a:cubicBezTo>
                  <a:cubicBezTo>
                    <a:pt x="22" y="1"/>
                    <a:pt x="0" y="66"/>
                    <a:pt x="44" y="88"/>
                  </a:cubicBezTo>
                  <a:cubicBezTo>
                    <a:pt x="183" y="147"/>
                    <a:pt x="321" y="212"/>
                    <a:pt x="453" y="285"/>
                  </a:cubicBezTo>
                  <a:cubicBezTo>
                    <a:pt x="606" y="380"/>
                    <a:pt x="744" y="490"/>
                    <a:pt x="876" y="621"/>
                  </a:cubicBezTo>
                  <a:cubicBezTo>
                    <a:pt x="896" y="638"/>
                    <a:pt x="918" y="645"/>
                    <a:pt x="939" y="645"/>
                  </a:cubicBezTo>
                  <a:cubicBezTo>
                    <a:pt x="1019" y="645"/>
                    <a:pt x="1089" y="546"/>
                    <a:pt x="1014" y="482"/>
                  </a:cubicBezTo>
                  <a:cubicBezTo>
                    <a:pt x="755" y="266"/>
                    <a:pt x="432" y="1"/>
                    <a:pt x="80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13;p64">
              <a:extLst>
                <a:ext uri="{FF2B5EF4-FFF2-40B4-BE49-F238E27FC236}">
                  <a16:creationId xmlns:a16="http://schemas.microsoft.com/office/drawing/2014/main" id="{0BF016FD-C417-427C-9A2C-0C5DFE2A556D}"/>
                </a:ext>
              </a:extLst>
            </p:cNvPr>
            <p:cNvSpPr/>
            <p:nvPr/>
          </p:nvSpPr>
          <p:spPr>
            <a:xfrm>
              <a:off x="5276200" y="5395975"/>
              <a:ext cx="25425" cy="17775"/>
            </a:xfrm>
            <a:custGeom>
              <a:avLst/>
              <a:gdLst/>
              <a:ahLst/>
              <a:cxnLst/>
              <a:rect l="l" t="t" r="r" b="b"/>
              <a:pathLst>
                <a:path w="1017" h="711" extrusionOk="0">
                  <a:moveTo>
                    <a:pt x="974" y="1"/>
                  </a:moveTo>
                  <a:cubicBezTo>
                    <a:pt x="972" y="1"/>
                    <a:pt x="970" y="1"/>
                    <a:pt x="968" y="1"/>
                  </a:cubicBezTo>
                  <a:cubicBezTo>
                    <a:pt x="603" y="45"/>
                    <a:pt x="121" y="227"/>
                    <a:pt x="12" y="621"/>
                  </a:cubicBezTo>
                  <a:cubicBezTo>
                    <a:pt x="1" y="673"/>
                    <a:pt x="38" y="711"/>
                    <a:pt x="83" y="711"/>
                  </a:cubicBezTo>
                  <a:cubicBezTo>
                    <a:pt x="96" y="711"/>
                    <a:pt x="109" y="708"/>
                    <a:pt x="121" y="702"/>
                  </a:cubicBezTo>
                  <a:cubicBezTo>
                    <a:pt x="275" y="607"/>
                    <a:pt x="399" y="475"/>
                    <a:pt x="537" y="373"/>
                  </a:cubicBezTo>
                  <a:cubicBezTo>
                    <a:pt x="676" y="264"/>
                    <a:pt x="836" y="176"/>
                    <a:pt x="982" y="81"/>
                  </a:cubicBezTo>
                  <a:cubicBezTo>
                    <a:pt x="1017" y="61"/>
                    <a:pt x="1012" y="1"/>
                    <a:pt x="974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14;p64">
              <a:extLst>
                <a:ext uri="{FF2B5EF4-FFF2-40B4-BE49-F238E27FC236}">
                  <a16:creationId xmlns:a16="http://schemas.microsoft.com/office/drawing/2014/main" id="{67AD6D9B-DB8F-4A20-9669-0D609F566964}"/>
                </a:ext>
              </a:extLst>
            </p:cNvPr>
            <p:cNvSpPr/>
            <p:nvPr/>
          </p:nvSpPr>
          <p:spPr>
            <a:xfrm>
              <a:off x="5305300" y="5398000"/>
              <a:ext cx="13525" cy="135950"/>
            </a:xfrm>
            <a:custGeom>
              <a:avLst/>
              <a:gdLst/>
              <a:ahLst/>
              <a:cxnLst/>
              <a:rect l="l" t="t" r="r" b="b"/>
              <a:pathLst>
                <a:path w="541" h="5438" extrusionOk="0">
                  <a:moveTo>
                    <a:pt x="44" y="0"/>
                  </a:moveTo>
                  <a:cubicBezTo>
                    <a:pt x="15" y="0"/>
                    <a:pt x="1" y="22"/>
                    <a:pt x="1" y="51"/>
                  </a:cubicBezTo>
                  <a:cubicBezTo>
                    <a:pt x="23" y="496"/>
                    <a:pt x="59" y="949"/>
                    <a:pt x="96" y="1394"/>
                  </a:cubicBezTo>
                  <a:lnTo>
                    <a:pt x="205" y="2729"/>
                  </a:lnTo>
                  <a:lnTo>
                    <a:pt x="314" y="4064"/>
                  </a:lnTo>
                  <a:cubicBezTo>
                    <a:pt x="351" y="4509"/>
                    <a:pt x="387" y="4954"/>
                    <a:pt x="431" y="5399"/>
                  </a:cubicBezTo>
                  <a:cubicBezTo>
                    <a:pt x="431" y="5425"/>
                    <a:pt x="449" y="5437"/>
                    <a:pt x="468" y="5437"/>
                  </a:cubicBezTo>
                  <a:cubicBezTo>
                    <a:pt x="486" y="5437"/>
                    <a:pt x="504" y="5425"/>
                    <a:pt x="504" y="5399"/>
                  </a:cubicBezTo>
                  <a:cubicBezTo>
                    <a:pt x="541" y="4954"/>
                    <a:pt x="541" y="4502"/>
                    <a:pt x="541" y="4049"/>
                  </a:cubicBezTo>
                  <a:cubicBezTo>
                    <a:pt x="533" y="3604"/>
                    <a:pt x="511" y="3152"/>
                    <a:pt x="475" y="2707"/>
                  </a:cubicBezTo>
                  <a:cubicBezTo>
                    <a:pt x="460" y="2481"/>
                    <a:pt x="438" y="2255"/>
                    <a:pt x="417" y="2036"/>
                  </a:cubicBezTo>
                  <a:cubicBezTo>
                    <a:pt x="387" y="1810"/>
                    <a:pt x="365" y="1591"/>
                    <a:pt x="329" y="1365"/>
                  </a:cubicBezTo>
                  <a:cubicBezTo>
                    <a:pt x="271" y="920"/>
                    <a:pt x="190" y="475"/>
                    <a:pt x="88" y="37"/>
                  </a:cubicBezTo>
                  <a:cubicBezTo>
                    <a:pt x="88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15;p64">
              <a:extLst>
                <a:ext uri="{FF2B5EF4-FFF2-40B4-BE49-F238E27FC236}">
                  <a16:creationId xmlns:a16="http://schemas.microsoft.com/office/drawing/2014/main" id="{D954DBA6-E073-4652-9442-5AA816C92F4E}"/>
                </a:ext>
              </a:extLst>
            </p:cNvPr>
            <p:cNvSpPr/>
            <p:nvPr/>
          </p:nvSpPr>
          <p:spPr>
            <a:xfrm>
              <a:off x="5297450" y="5394375"/>
              <a:ext cx="11275" cy="28000"/>
            </a:xfrm>
            <a:custGeom>
              <a:avLst/>
              <a:gdLst/>
              <a:ahLst/>
              <a:cxnLst/>
              <a:rect l="l" t="t" r="r" b="b"/>
              <a:pathLst>
                <a:path w="451" h="1120" extrusionOk="0">
                  <a:moveTo>
                    <a:pt x="396" y="0"/>
                  </a:moveTo>
                  <a:cubicBezTo>
                    <a:pt x="389" y="0"/>
                    <a:pt x="381" y="2"/>
                    <a:pt x="373" y="7"/>
                  </a:cubicBezTo>
                  <a:cubicBezTo>
                    <a:pt x="81" y="226"/>
                    <a:pt x="45" y="685"/>
                    <a:pt x="8" y="1021"/>
                  </a:cubicBezTo>
                  <a:cubicBezTo>
                    <a:pt x="1" y="1087"/>
                    <a:pt x="52" y="1119"/>
                    <a:pt x="106" y="1119"/>
                  </a:cubicBezTo>
                  <a:cubicBezTo>
                    <a:pt x="160" y="1119"/>
                    <a:pt x="216" y="1087"/>
                    <a:pt x="220" y="1021"/>
                  </a:cubicBezTo>
                  <a:cubicBezTo>
                    <a:pt x="264" y="693"/>
                    <a:pt x="337" y="372"/>
                    <a:pt x="439" y="58"/>
                  </a:cubicBezTo>
                  <a:cubicBezTo>
                    <a:pt x="450" y="29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16;p64">
              <a:extLst>
                <a:ext uri="{FF2B5EF4-FFF2-40B4-BE49-F238E27FC236}">
                  <a16:creationId xmlns:a16="http://schemas.microsoft.com/office/drawing/2014/main" id="{1F996DA5-688A-4C5D-8053-695A5E93AC39}"/>
                </a:ext>
              </a:extLst>
            </p:cNvPr>
            <p:cNvSpPr/>
            <p:nvPr/>
          </p:nvSpPr>
          <p:spPr>
            <a:xfrm>
              <a:off x="5192400" y="5208850"/>
              <a:ext cx="110000" cy="153800"/>
            </a:xfrm>
            <a:custGeom>
              <a:avLst/>
              <a:gdLst/>
              <a:ahLst/>
              <a:cxnLst/>
              <a:rect l="l" t="t" r="r" b="b"/>
              <a:pathLst>
                <a:path w="4400" h="6152" extrusionOk="0">
                  <a:moveTo>
                    <a:pt x="1" y="1"/>
                  </a:moveTo>
                  <a:lnTo>
                    <a:pt x="1" y="1"/>
                  </a:lnTo>
                  <a:cubicBezTo>
                    <a:pt x="154" y="884"/>
                    <a:pt x="409" y="2051"/>
                    <a:pt x="701" y="3167"/>
                  </a:cubicBezTo>
                  <a:cubicBezTo>
                    <a:pt x="701" y="3167"/>
                    <a:pt x="3481" y="6144"/>
                    <a:pt x="4400" y="6151"/>
                  </a:cubicBezTo>
                  <a:cubicBezTo>
                    <a:pt x="4283" y="5370"/>
                    <a:pt x="4152" y="4604"/>
                    <a:pt x="4021" y="3860"/>
                  </a:cubicBezTo>
                  <a:lnTo>
                    <a:pt x="3999" y="3889"/>
                  </a:lnTo>
                  <a:cubicBezTo>
                    <a:pt x="2999" y="3357"/>
                    <a:pt x="336" y="380"/>
                    <a:pt x="1" y="1"/>
                  </a:cubicBezTo>
                  <a:close/>
                </a:path>
              </a:pathLst>
            </a:custGeom>
            <a:solidFill>
              <a:srgbClr val="8B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17;p64">
              <a:extLst>
                <a:ext uri="{FF2B5EF4-FFF2-40B4-BE49-F238E27FC236}">
                  <a16:creationId xmlns:a16="http://schemas.microsoft.com/office/drawing/2014/main" id="{58BC8EA5-7128-4624-B2C6-9094793CEF38}"/>
                </a:ext>
              </a:extLst>
            </p:cNvPr>
            <p:cNvSpPr/>
            <p:nvPr/>
          </p:nvSpPr>
          <p:spPr>
            <a:xfrm>
              <a:off x="5206625" y="5020275"/>
              <a:ext cx="65875" cy="159600"/>
            </a:xfrm>
            <a:custGeom>
              <a:avLst/>
              <a:gdLst/>
              <a:ahLst/>
              <a:cxnLst/>
              <a:rect l="l" t="t" r="r" b="b"/>
              <a:pathLst>
                <a:path w="2635" h="6384" extrusionOk="0">
                  <a:moveTo>
                    <a:pt x="344" y="0"/>
                  </a:moveTo>
                  <a:cubicBezTo>
                    <a:pt x="154" y="686"/>
                    <a:pt x="37" y="1394"/>
                    <a:pt x="1" y="2109"/>
                  </a:cubicBezTo>
                  <a:lnTo>
                    <a:pt x="2634" y="6384"/>
                  </a:lnTo>
                  <a:cubicBezTo>
                    <a:pt x="2634" y="6377"/>
                    <a:pt x="2634" y="6369"/>
                    <a:pt x="2634" y="6369"/>
                  </a:cubicBezTo>
                  <a:cubicBezTo>
                    <a:pt x="2525" y="5487"/>
                    <a:pt x="2445" y="4611"/>
                    <a:pt x="2408" y="3743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8B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18;p64">
              <a:extLst>
                <a:ext uri="{FF2B5EF4-FFF2-40B4-BE49-F238E27FC236}">
                  <a16:creationId xmlns:a16="http://schemas.microsoft.com/office/drawing/2014/main" id="{819E20C5-DDB3-4818-ACB5-7076A7092376}"/>
                </a:ext>
              </a:extLst>
            </p:cNvPr>
            <p:cNvSpPr/>
            <p:nvPr/>
          </p:nvSpPr>
          <p:spPr>
            <a:xfrm>
              <a:off x="5292900" y="5183325"/>
              <a:ext cx="69525" cy="179325"/>
            </a:xfrm>
            <a:custGeom>
              <a:avLst/>
              <a:gdLst/>
              <a:ahLst/>
              <a:cxnLst/>
              <a:rect l="l" t="t" r="r" b="b"/>
              <a:pathLst>
                <a:path w="2781" h="7173" extrusionOk="0">
                  <a:moveTo>
                    <a:pt x="2605" y="1"/>
                  </a:moveTo>
                  <a:cubicBezTo>
                    <a:pt x="2606" y="6"/>
                    <a:pt x="2606" y="12"/>
                    <a:pt x="2607" y="17"/>
                  </a:cubicBezTo>
                  <a:lnTo>
                    <a:pt x="2607" y="17"/>
                  </a:lnTo>
                  <a:cubicBezTo>
                    <a:pt x="2609" y="11"/>
                    <a:pt x="2611" y="6"/>
                    <a:pt x="2612" y="1"/>
                  </a:cubicBezTo>
                  <a:close/>
                  <a:moveTo>
                    <a:pt x="2607" y="17"/>
                  </a:moveTo>
                  <a:lnTo>
                    <a:pt x="2607" y="17"/>
                  </a:lnTo>
                  <a:cubicBezTo>
                    <a:pt x="2276" y="1038"/>
                    <a:pt x="211" y="4518"/>
                    <a:pt x="1" y="4874"/>
                  </a:cubicBezTo>
                  <a:cubicBezTo>
                    <a:pt x="132" y="5625"/>
                    <a:pt x="263" y="6391"/>
                    <a:pt x="387" y="7172"/>
                  </a:cubicBezTo>
                  <a:lnTo>
                    <a:pt x="395" y="7172"/>
                  </a:lnTo>
                  <a:cubicBezTo>
                    <a:pt x="395" y="7172"/>
                    <a:pt x="2342" y="4400"/>
                    <a:pt x="2766" y="3021"/>
                  </a:cubicBezTo>
                  <a:cubicBezTo>
                    <a:pt x="2780" y="2020"/>
                    <a:pt x="2730" y="1011"/>
                    <a:pt x="2607" y="17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19;p64">
              <a:extLst>
                <a:ext uri="{FF2B5EF4-FFF2-40B4-BE49-F238E27FC236}">
                  <a16:creationId xmlns:a16="http://schemas.microsoft.com/office/drawing/2014/main" id="{0EDA7F88-F7B9-4025-9F5A-F06AB38E73DD}"/>
                </a:ext>
              </a:extLst>
            </p:cNvPr>
            <p:cNvSpPr/>
            <p:nvPr/>
          </p:nvSpPr>
          <p:spPr>
            <a:xfrm>
              <a:off x="5266825" y="4989625"/>
              <a:ext cx="61675" cy="189900"/>
            </a:xfrm>
            <a:custGeom>
              <a:avLst/>
              <a:gdLst/>
              <a:ahLst/>
              <a:cxnLst/>
              <a:rect l="l" t="t" r="r" b="b"/>
              <a:pathLst>
                <a:path w="2467" h="7596" extrusionOk="0">
                  <a:moveTo>
                    <a:pt x="0" y="4962"/>
                  </a:moveTo>
                  <a:lnTo>
                    <a:pt x="0" y="4969"/>
                  </a:lnTo>
                  <a:cubicBezTo>
                    <a:pt x="0" y="4969"/>
                    <a:pt x="0" y="4969"/>
                    <a:pt x="1" y="4968"/>
                  </a:cubicBezTo>
                  <a:lnTo>
                    <a:pt x="1" y="4968"/>
                  </a:lnTo>
                  <a:cubicBezTo>
                    <a:pt x="1" y="4966"/>
                    <a:pt x="0" y="4964"/>
                    <a:pt x="0" y="4962"/>
                  </a:cubicBezTo>
                  <a:close/>
                  <a:moveTo>
                    <a:pt x="2109" y="1"/>
                  </a:moveTo>
                  <a:cubicBezTo>
                    <a:pt x="1913" y="602"/>
                    <a:pt x="27" y="4908"/>
                    <a:pt x="1" y="4968"/>
                  </a:cubicBezTo>
                  <a:lnTo>
                    <a:pt x="1" y="4968"/>
                  </a:lnTo>
                  <a:cubicBezTo>
                    <a:pt x="37" y="5842"/>
                    <a:pt x="117" y="6715"/>
                    <a:pt x="226" y="7595"/>
                  </a:cubicBezTo>
                  <a:cubicBezTo>
                    <a:pt x="365" y="7311"/>
                    <a:pt x="2291" y="3269"/>
                    <a:pt x="2452" y="2372"/>
                  </a:cubicBezTo>
                  <a:lnTo>
                    <a:pt x="2466" y="2372"/>
                  </a:lnTo>
                  <a:cubicBezTo>
                    <a:pt x="2386" y="1562"/>
                    <a:pt x="2255" y="738"/>
                    <a:pt x="2109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20;p64">
              <a:extLst>
                <a:ext uri="{FF2B5EF4-FFF2-40B4-BE49-F238E27FC236}">
                  <a16:creationId xmlns:a16="http://schemas.microsoft.com/office/drawing/2014/main" id="{E93AA78B-3252-4DBB-9AA9-BBC94FE2C914}"/>
                </a:ext>
              </a:extLst>
            </p:cNvPr>
            <p:cNvSpPr/>
            <p:nvPr/>
          </p:nvSpPr>
          <p:spPr>
            <a:xfrm>
              <a:off x="5187475" y="5135900"/>
              <a:ext cx="105450" cy="170200"/>
            </a:xfrm>
            <a:custGeom>
              <a:avLst/>
              <a:gdLst/>
              <a:ahLst/>
              <a:cxnLst/>
              <a:rect l="l" t="t" r="r" b="b"/>
              <a:pathLst>
                <a:path w="4218" h="6808" extrusionOk="0">
                  <a:moveTo>
                    <a:pt x="796" y="1"/>
                  </a:moveTo>
                  <a:cubicBezTo>
                    <a:pt x="884" y="1416"/>
                    <a:pt x="1008" y="2291"/>
                    <a:pt x="1008" y="2291"/>
                  </a:cubicBezTo>
                  <a:cubicBezTo>
                    <a:pt x="1008" y="2291"/>
                    <a:pt x="448" y="1439"/>
                    <a:pt x="150" y="1439"/>
                  </a:cubicBezTo>
                  <a:cubicBezTo>
                    <a:pt x="136" y="1439"/>
                    <a:pt x="123" y="1441"/>
                    <a:pt x="110" y="1445"/>
                  </a:cubicBezTo>
                  <a:cubicBezTo>
                    <a:pt x="1" y="1482"/>
                    <a:pt x="52" y="2073"/>
                    <a:pt x="198" y="2912"/>
                  </a:cubicBezTo>
                  <a:cubicBezTo>
                    <a:pt x="533" y="3298"/>
                    <a:pt x="3196" y="6275"/>
                    <a:pt x="4196" y="6807"/>
                  </a:cubicBezTo>
                  <a:lnTo>
                    <a:pt x="4218" y="6778"/>
                  </a:lnTo>
                  <a:cubicBezTo>
                    <a:pt x="4064" y="5925"/>
                    <a:pt x="3918" y="5086"/>
                    <a:pt x="3787" y="4261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21;p64">
              <a:extLst>
                <a:ext uri="{FF2B5EF4-FFF2-40B4-BE49-F238E27FC236}">
                  <a16:creationId xmlns:a16="http://schemas.microsoft.com/office/drawing/2014/main" id="{2588669B-C4D3-4078-89C2-B33DAB75A1DB}"/>
                </a:ext>
              </a:extLst>
            </p:cNvPr>
            <p:cNvSpPr/>
            <p:nvPr/>
          </p:nvSpPr>
          <p:spPr>
            <a:xfrm>
              <a:off x="5215375" y="4968825"/>
              <a:ext cx="51475" cy="144850"/>
            </a:xfrm>
            <a:custGeom>
              <a:avLst/>
              <a:gdLst/>
              <a:ahLst/>
              <a:cxnLst/>
              <a:rect l="l" t="t" r="r" b="b"/>
              <a:pathLst>
                <a:path w="2059" h="5794" extrusionOk="0">
                  <a:moveTo>
                    <a:pt x="876" y="1"/>
                  </a:moveTo>
                  <a:cubicBezTo>
                    <a:pt x="767" y="256"/>
                    <a:pt x="643" y="512"/>
                    <a:pt x="512" y="767"/>
                  </a:cubicBezTo>
                  <a:cubicBezTo>
                    <a:pt x="293" y="1183"/>
                    <a:pt x="125" y="1613"/>
                    <a:pt x="1" y="2058"/>
                  </a:cubicBezTo>
                  <a:lnTo>
                    <a:pt x="8" y="2058"/>
                  </a:lnTo>
                  <a:lnTo>
                    <a:pt x="2058" y="5794"/>
                  </a:lnTo>
                  <a:cubicBezTo>
                    <a:pt x="2029" y="5108"/>
                    <a:pt x="2029" y="4429"/>
                    <a:pt x="2058" y="3744"/>
                  </a:cubicBezTo>
                  <a:lnTo>
                    <a:pt x="898" y="16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9C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22;p64">
              <a:extLst>
                <a:ext uri="{FF2B5EF4-FFF2-40B4-BE49-F238E27FC236}">
                  <a16:creationId xmlns:a16="http://schemas.microsoft.com/office/drawing/2014/main" id="{E468D097-756B-4049-8D1A-9778B0A80BB3}"/>
                </a:ext>
              </a:extLst>
            </p:cNvPr>
            <p:cNvSpPr/>
            <p:nvPr/>
          </p:nvSpPr>
          <p:spPr>
            <a:xfrm>
              <a:off x="5281950" y="5122400"/>
              <a:ext cx="76100" cy="182775"/>
            </a:xfrm>
            <a:custGeom>
              <a:avLst/>
              <a:gdLst/>
              <a:ahLst/>
              <a:cxnLst/>
              <a:rect l="l" t="t" r="r" b="b"/>
              <a:pathLst>
                <a:path w="3044" h="7311" extrusionOk="0">
                  <a:moveTo>
                    <a:pt x="2656" y="1"/>
                  </a:moveTo>
                  <a:lnTo>
                    <a:pt x="1613" y="760"/>
                  </a:lnTo>
                  <a:cubicBezTo>
                    <a:pt x="1270" y="1591"/>
                    <a:pt x="45" y="4860"/>
                    <a:pt x="45" y="4860"/>
                  </a:cubicBezTo>
                  <a:lnTo>
                    <a:pt x="1" y="4801"/>
                  </a:lnTo>
                  <a:lnTo>
                    <a:pt x="1" y="4801"/>
                  </a:lnTo>
                  <a:cubicBezTo>
                    <a:pt x="139" y="5626"/>
                    <a:pt x="293" y="6465"/>
                    <a:pt x="439" y="7311"/>
                  </a:cubicBezTo>
                  <a:cubicBezTo>
                    <a:pt x="650" y="6953"/>
                    <a:pt x="2729" y="3444"/>
                    <a:pt x="3043" y="2438"/>
                  </a:cubicBezTo>
                  <a:cubicBezTo>
                    <a:pt x="2883" y="1015"/>
                    <a:pt x="2656" y="1"/>
                    <a:pt x="2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623;p64">
              <a:extLst>
                <a:ext uri="{FF2B5EF4-FFF2-40B4-BE49-F238E27FC236}">
                  <a16:creationId xmlns:a16="http://schemas.microsoft.com/office/drawing/2014/main" id="{DA2F6B61-61CB-4755-8264-E4303F567BE4}"/>
                </a:ext>
              </a:extLst>
            </p:cNvPr>
            <p:cNvSpPr/>
            <p:nvPr/>
          </p:nvSpPr>
          <p:spPr>
            <a:xfrm>
              <a:off x="5302375" y="5258825"/>
              <a:ext cx="59675" cy="137375"/>
            </a:xfrm>
            <a:custGeom>
              <a:avLst/>
              <a:gdLst/>
              <a:ahLst/>
              <a:cxnLst/>
              <a:rect l="l" t="t" r="r" b="b"/>
              <a:pathLst>
                <a:path w="2387" h="5495" extrusionOk="0">
                  <a:moveTo>
                    <a:pt x="2387" y="1"/>
                  </a:moveTo>
                  <a:cubicBezTo>
                    <a:pt x="1963" y="1380"/>
                    <a:pt x="8" y="4152"/>
                    <a:pt x="8" y="4152"/>
                  </a:cubicBezTo>
                  <a:lnTo>
                    <a:pt x="1" y="4152"/>
                  </a:lnTo>
                  <a:cubicBezTo>
                    <a:pt x="67" y="4590"/>
                    <a:pt x="132" y="5042"/>
                    <a:pt x="198" y="5494"/>
                  </a:cubicBezTo>
                  <a:cubicBezTo>
                    <a:pt x="1839" y="4561"/>
                    <a:pt x="2336" y="2255"/>
                    <a:pt x="2387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624;p64">
              <a:extLst>
                <a:ext uri="{FF2B5EF4-FFF2-40B4-BE49-F238E27FC236}">
                  <a16:creationId xmlns:a16="http://schemas.microsoft.com/office/drawing/2014/main" id="{73397CDE-9DFB-4C9C-AFDA-598523657479}"/>
                </a:ext>
              </a:extLst>
            </p:cNvPr>
            <p:cNvSpPr/>
            <p:nvPr/>
          </p:nvSpPr>
          <p:spPr>
            <a:xfrm>
              <a:off x="5272475" y="5048900"/>
              <a:ext cx="59475" cy="195000"/>
            </a:xfrm>
            <a:custGeom>
              <a:avLst/>
              <a:gdLst/>
              <a:ahLst/>
              <a:cxnLst/>
              <a:rect l="l" t="t" r="r" b="b"/>
              <a:pathLst>
                <a:path w="2379" h="7800" extrusionOk="0">
                  <a:moveTo>
                    <a:pt x="2240" y="1"/>
                  </a:moveTo>
                  <a:lnTo>
                    <a:pt x="2226" y="8"/>
                  </a:lnTo>
                  <a:cubicBezTo>
                    <a:pt x="2065" y="898"/>
                    <a:pt x="139" y="4940"/>
                    <a:pt x="0" y="5224"/>
                  </a:cubicBezTo>
                  <a:cubicBezTo>
                    <a:pt x="110" y="6056"/>
                    <a:pt x="241" y="6895"/>
                    <a:pt x="380" y="7741"/>
                  </a:cubicBezTo>
                  <a:lnTo>
                    <a:pt x="424" y="7800"/>
                  </a:lnTo>
                  <a:cubicBezTo>
                    <a:pt x="424" y="7800"/>
                    <a:pt x="1649" y="4531"/>
                    <a:pt x="1992" y="3700"/>
                  </a:cubicBezTo>
                  <a:cubicBezTo>
                    <a:pt x="2372" y="2809"/>
                    <a:pt x="2379" y="1416"/>
                    <a:pt x="2240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625;p64">
              <a:extLst>
                <a:ext uri="{FF2B5EF4-FFF2-40B4-BE49-F238E27FC236}">
                  <a16:creationId xmlns:a16="http://schemas.microsoft.com/office/drawing/2014/main" id="{2AE621E7-50A7-4DAF-814A-550E17BABC31}"/>
                </a:ext>
              </a:extLst>
            </p:cNvPr>
            <p:cNvSpPr/>
            <p:nvPr/>
          </p:nvSpPr>
          <p:spPr>
            <a:xfrm>
              <a:off x="5266100" y="4945500"/>
              <a:ext cx="53650" cy="168350"/>
            </a:xfrm>
            <a:custGeom>
              <a:avLst/>
              <a:gdLst/>
              <a:ahLst/>
              <a:cxnLst/>
              <a:rect l="l" t="t" r="r" b="b"/>
              <a:pathLst>
                <a:path w="2146" h="6734" extrusionOk="0">
                  <a:moveTo>
                    <a:pt x="1766" y="0"/>
                  </a:moveTo>
                  <a:lnTo>
                    <a:pt x="1736" y="7"/>
                  </a:lnTo>
                  <a:lnTo>
                    <a:pt x="29" y="4677"/>
                  </a:lnTo>
                  <a:cubicBezTo>
                    <a:pt x="0" y="5362"/>
                    <a:pt x="0" y="6048"/>
                    <a:pt x="29" y="6727"/>
                  </a:cubicBezTo>
                  <a:lnTo>
                    <a:pt x="29" y="6734"/>
                  </a:lnTo>
                  <a:cubicBezTo>
                    <a:pt x="29" y="6734"/>
                    <a:pt x="1948" y="2371"/>
                    <a:pt x="2145" y="1766"/>
                  </a:cubicBezTo>
                  <a:cubicBezTo>
                    <a:pt x="2014" y="1073"/>
                    <a:pt x="1875" y="460"/>
                    <a:pt x="1766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626;p64">
              <a:extLst>
                <a:ext uri="{FF2B5EF4-FFF2-40B4-BE49-F238E27FC236}">
                  <a16:creationId xmlns:a16="http://schemas.microsoft.com/office/drawing/2014/main" id="{8A21CF91-468B-4DF4-94A0-F1B8718EA06B}"/>
                </a:ext>
              </a:extLst>
            </p:cNvPr>
            <p:cNvSpPr/>
            <p:nvPr/>
          </p:nvSpPr>
          <p:spPr>
            <a:xfrm>
              <a:off x="5266825" y="4845550"/>
              <a:ext cx="43425" cy="216875"/>
            </a:xfrm>
            <a:custGeom>
              <a:avLst/>
              <a:gdLst/>
              <a:ahLst/>
              <a:cxnLst/>
              <a:rect l="l" t="t" r="r" b="b"/>
              <a:pathLst>
                <a:path w="1737" h="8675" extrusionOk="0">
                  <a:moveTo>
                    <a:pt x="146" y="0"/>
                  </a:moveTo>
                  <a:cubicBezTo>
                    <a:pt x="146" y="0"/>
                    <a:pt x="124" y="6172"/>
                    <a:pt x="0" y="8675"/>
                  </a:cubicBezTo>
                  <a:lnTo>
                    <a:pt x="1700" y="4005"/>
                  </a:lnTo>
                  <a:lnTo>
                    <a:pt x="1737" y="3998"/>
                  </a:lnTo>
                  <a:cubicBezTo>
                    <a:pt x="1605" y="3444"/>
                    <a:pt x="1511" y="3108"/>
                    <a:pt x="1511" y="3108"/>
                  </a:cubicBezTo>
                  <a:cubicBezTo>
                    <a:pt x="1321" y="3531"/>
                    <a:pt x="664" y="4713"/>
                    <a:pt x="664" y="4713"/>
                  </a:cubicBezTo>
                  <a:cubicBezTo>
                    <a:pt x="1182" y="3203"/>
                    <a:pt x="146" y="0"/>
                    <a:pt x="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627;p64">
              <a:extLst>
                <a:ext uri="{FF2B5EF4-FFF2-40B4-BE49-F238E27FC236}">
                  <a16:creationId xmlns:a16="http://schemas.microsoft.com/office/drawing/2014/main" id="{17D0756A-A6C1-480B-927B-E28E48C2E939}"/>
                </a:ext>
              </a:extLst>
            </p:cNvPr>
            <p:cNvSpPr/>
            <p:nvPr/>
          </p:nvSpPr>
          <p:spPr>
            <a:xfrm>
              <a:off x="5209925" y="5287825"/>
              <a:ext cx="97400" cy="110550"/>
            </a:xfrm>
            <a:custGeom>
              <a:avLst/>
              <a:gdLst/>
              <a:ahLst/>
              <a:cxnLst/>
              <a:rect l="l" t="t" r="r" b="b"/>
              <a:pathLst>
                <a:path w="3896" h="4422" extrusionOk="0">
                  <a:moveTo>
                    <a:pt x="0" y="1"/>
                  </a:moveTo>
                  <a:cubicBezTo>
                    <a:pt x="139" y="541"/>
                    <a:pt x="292" y="1066"/>
                    <a:pt x="438" y="1540"/>
                  </a:cubicBezTo>
                  <a:cubicBezTo>
                    <a:pt x="1197" y="3948"/>
                    <a:pt x="3743" y="4422"/>
                    <a:pt x="3743" y="4422"/>
                  </a:cubicBezTo>
                  <a:cubicBezTo>
                    <a:pt x="3794" y="4393"/>
                    <a:pt x="3845" y="4364"/>
                    <a:pt x="3896" y="4334"/>
                  </a:cubicBezTo>
                  <a:cubicBezTo>
                    <a:pt x="3830" y="3882"/>
                    <a:pt x="3772" y="3430"/>
                    <a:pt x="3699" y="2992"/>
                  </a:cubicBezTo>
                  <a:cubicBezTo>
                    <a:pt x="2780" y="298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628;p64">
              <a:extLst>
                <a:ext uri="{FF2B5EF4-FFF2-40B4-BE49-F238E27FC236}">
                  <a16:creationId xmlns:a16="http://schemas.microsoft.com/office/drawing/2014/main" id="{F56B4BFE-E012-40F4-B0B3-8C479EAC7CB8}"/>
                </a:ext>
              </a:extLst>
            </p:cNvPr>
            <p:cNvSpPr/>
            <p:nvPr/>
          </p:nvSpPr>
          <p:spPr>
            <a:xfrm>
              <a:off x="5205725" y="5072800"/>
              <a:ext cx="76450" cy="169650"/>
            </a:xfrm>
            <a:custGeom>
              <a:avLst/>
              <a:gdLst/>
              <a:ahLst/>
              <a:cxnLst/>
              <a:rect l="l" t="t" r="r" b="b"/>
              <a:pathLst>
                <a:path w="3058" h="6786" extrusionOk="0">
                  <a:moveTo>
                    <a:pt x="37" y="0"/>
                  </a:moveTo>
                  <a:cubicBezTo>
                    <a:pt x="0" y="708"/>
                    <a:pt x="0" y="1423"/>
                    <a:pt x="44" y="2131"/>
                  </a:cubicBezTo>
                  <a:cubicBezTo>
                    <a:pt x="51" y="2262"/>
                    <a:pt x="59" y="2393"/>
                    <a:pt x="66" y="2525"/>
                  </a:cubicBezTo>
                  <a:lnTo>
                    <a:pt x="81" y="2525"/>
                  </a:lnTo>
                  <a:lnTo>
                    <a:pt x="3057" y="6785"/>
                  </a:lnTo>
                  <a:cubicBezTo>
                    <a:pt x="2911" y="5939"/>
                    <a:pt x="2780" y="5100"/>
                    <a:pt x="2670" y="4268"/>
                  </a:cubicBezTo>
                  <a:cubicBezTo>
                    <a:pt x="2670" y="4276"/>
                    <a:pt x="2670" y="4276"/>
                    <a:pt x="2670" y="428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5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629;p64">
              <a:extLst>
                <a:ext uri="{FF2B5EF4-FFF2-40B4-BE49-F238E27FC236}">
                  <a16:creationId xmlns:a16="http://schemas.microsoft.com/office/drawing/2014/main" id="{72B717BE-3019-4A3F-BC33-B2A79B6A5DAB}"/>
                </a:ext>
              </a:extLst>
            </p:cNvPr>
            <p:cNvSpPr/>
            <p:nvPr/>
          </p:nvSpPr>
          <p:spPr>
            <a:xfrm>
              <a:off x="5237275" y="4845550"/>
              <a:ext cx="33225" cy="216875"/>
            </a:xfrm>
            <a:custGeom>
              <a:avLst/>
              <a:gdLst/>
              <a:ahLst/>
              <a:cxnLst/>
              <a:rect l="l" t="t" r="r" b="b"/>
              <a:pathLst>
                <a:path w="1329" h="8675" extrusionOk="0">
                  <a:moveTo>
                    <a:pt x="1328" y="0"/>
                  </a:moveTo>
                  <a:cubicBezTo>
                    <a:pt x="1328" y="1"/>
                    <a:pt x="1226" y="2226"/>
                    <a:pt x="0" y="4939"/>
                  </a:cubicBezTo>
                  <a:lnTo>
                    <a:pt x="22" y="4947"/>
                  </a:lnTo>
                  <a:lnTo>
                    <a:pt x="1182" y="8675"/>
                  </a:lnTo>
                  <a:cubicBezTo>
                    <a:pt x="1306" y="6172"/>
                    <a:pt x="1328" y="1"/>
                    <a:pt x="1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630;p64">
              <a:extLst>
                <a:ext uri="{FF2B5EF4-FFF2-40B4-BE49-F238E27FC236}">
                  <a16:creationId xmlns:a16="http://schemas.microsoft.com/office/drawing/2014/main" id="{BC15EAA5-3A64-4124-8A8F-7A3E0F25A6E3}"/>
                </a:ext>
              </a:extLst>
            </p:cNvPr>
            <p:cNvSpPr/>
            <p:nvPr/>
          </p:nvSpPr>
          <p:spPr>
            <a:xfrm>
              <a:off x="5280725" y="5155800"/>
              <a:ext cx="14950" cy="22575"/>
            </a:xfrm>
            <a:custGeom>
              <a:avLst/>
              <a:gdLst/>
              <a:ahLst/>
              <a:cxnLst/>
              <a:rect l="l" t="t" r="r" b="b"/>
              <a:pathLst>
                <a:path w="598" h="903" extrusionOk="0">
                  <a:moveTo>
                    <a:pt x="516" y="0"/>
                  </a:moveTo>
                  <a:cubicBezTo>
                    <a:pt x="504" y="0"/>
                    <a:pt x="491" y="3"/>
                    <a:pt x="480" y="7"/>
                  </a:cubicBezTo>
                  <a:cubicBezTo>
                    <a:pt x="349" y="66"/>
                    <a:pt x="305" y="248"/>
                    <a:pt x="247" y="365"/>
                  </a:cubicBezTo>
                  <a:cubicBezTo>
                    <a:pt x="181" y="540"/>
                    <a:pt x="101" y="708"/>
                    <a:pt x="6" y="875"/>
                  </a:cubicBezTo>
                  <a:cubicBezTo>
                    <a:pt x="0" y="887"/>
                    <a:pt x="12" y="902"/>
                    <a:pt x="24" y="902"/>
                  </a:cubicBezTo>
                  <a:cubicBezTo>
                    <a:pt x="28" y="902"/>
                    <a:pt x="32" y="901"/>
                    <a:pt x="35" y="897"/>
                  </a:cubicBezTo>
                  <a:cubicBezTo>
                    <a:pt x="145" y="759"/>
                    <a:pt x="261" y="642"/>
                    <a:pt x="364" y="496"/>
                  </a:cubicBezTo>
                  <a:cubicBezTo>
                    <a:pt x="451" y="372"/>
                    <a:pt x="597" y="204"/>
                    <a:pt x="568" y="44"/>
                  </a:cubicBezTo>
                  <a:cubicBezTo>
                    <a:pt x="568" y="13"/>
                    <a:pt x="543" y="0"/>
                    <a:pt x="516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631;p64">
              <a:extLst>
                <a:ext uri="{FF2B5EF4-FFF2-40B4-BE49-F238E27FC236}">
                  <a16:creationId xmlns:a16="http://schemas.microsoft.com/office/drawing/2014/main" id="{2F15D2D9-E65D-4C80-8205-C8182B9F4754}"/>
                </a:ext>
              </a:extLst>
            </p:cNvPr>
            <p:cNvSpPr/>
            <p:nvPr/>
          </p:nvSpPr>
          <p:spPr>
            <a:xfrm>
              <a:off x="5282675" y="5167750"/>
              <a:ext cx="17175" cy="23525"/>
            </a:xfrm>
            <a:custGeom>
              <a:avLst/>
              <a:gdLst/>
              <a:ahLst/>
              <a:cxnLst/>
              <a:rect l="l" t="t" r="r" b="b"/>
              <a:pathLst>
                <a:path w="687" h="941" extrusionOk="0">
                  <a:moveTo>
                    <a:pt x="619" y="0"/>
                  </a:moveTo>
                  <a:cubicBezTo>
                    <a:pt x="612" y="0"/>
                    <a:pt x="606" y="1"/>
                    <a:pt x="599" y="3"/>
                  </a:cubicBezTo>
                  <a:cubicBezTo>
                    <a:pt x="439" y="47"/>
                    <a:pt x="366" y="230"/>
                    <a:pt x="300" y="368"/>
                  </a:cubicBezTo>
                  <a:cubicBezTo>
                    <a:pt x="205" y="536"/>
                    <a:pt x="125" y="704"/>
                    <a:pt x="23" y="872"/>
                  </a:cubicBezTo>
                  <a:cubicBezTo>
                    <a:pt x="1" y="910"/>
                    <a:pt x="33" y="940"/>
                    <a:pt x="69" y="940"/>
                  </a:cubicBezTo>
                  <a:cubicBezTo>
                    <a:pt x="80" y="940"/>
                    <a:pt x="92" y="937"/>
                    <a:pt x="103" y="930"/>
                  </a:cubicBezTo>
                  <a:cubicBezTo>
                    <a:pt x="234" y="806"/>
                    <a:pt x="344" y="660"/>
                    <a:pt x="431" y="507"/>
                  </a:cubicBezTo>
                  <a:cubicBezTo>
                    <a:pt x="526" y="375"/>
                    <a:pt x="665" y="237"/>
                    <a:pt x="687" y="76"/>
                  </a:cubicBezTo>
                  <a:cubicBezTo>
                    <a:pt x="687" y="33"/>
                    <a:pt x="655" y="0"/>
                    <a:pt x="619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632;p64">
              <a:extLst>
                <a:ext uri="{FF2B5EF4-FFF2-40B4-BE49-F238E27FC236}">
                  <a16:creationId xmlns:a16="http://schemas.microsoft.com/office/drawing/2014/main" id="{CC788058-94BA-4D7A-8E58-C54B359F604D}"/>
                </a:ext>
              </a:extLst>
            </p:cNvPr>
            <p:cNvSpPr/>
            <p:nvPr/>
          </p:nvSpPr>
          <p:spPr>
            <a:xfrm>
              <a:off x="5282200" y="5193100"/>
              <a:ext cx="13275" cy="18000"/>
            </a:xfrm>
            <a:custGeom>
              <a:avLst/>
              <a:gdLst/>
              <a:ahLst/>
              <a:cxnLst/>
              <a:rect l="l" t="t" r="r" b="b"/>
              <a:pathLst>
                <a:path w="531" h="720" extrusionOk="0">
                  <a:moveTo>
                    <a:pt x="453" y="0"/>
                  </a:moveTo>
                  <a:cubicBezTo>
                    <a:pt x="438" y="0"/>
                    <a:pt x="421" y="6"/>
                    <a:pt x="407" y="18"/>
                  </a:cubicBezTo>
                  <a:cubicBezTo>
                    <a:pt x="326" y="106"/>
                    <a:pt x="261" y="208"/>
                    <a:pt x="217" y="324"/>
                  </a:cubicBezTo>
                  <a:cubicBezTo>
                    <a:pt x="159" y="449"/>
                    <a:pt x="86" y="573"/>
                    <a:pt x="13" y="689"/>
                  </a:cubicBezTo>
                  <a:cubicBezTo>
                    <a:pt x="0" y="702"/>
                    <a:pt x="15" y="720"/>
                    <a:pt x="28" y="720"/>
                  </a:cubicBezTo>
                  <a:cubicBezTo>
                    <a:pt x="31" y="720"/>
                    <a:pt x="33" y="719"/>
                    <a:pt x="35" y="718"/>
                  </a:cubicBezTo>
                  <a:cubicBezTo>
                    <a:pt x="253" y="565"/>
                    <a:pt x="531" y="354"/>
                    <a:pt x="516" y="62"/>
                  </a:cubicBezTo>
                  <a:cubicBezTo>
                    <a:pt x="511" y="23"/>
                    <a:pt x="484" y="0"/>
                    <a:pt x="453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633;p64">
              <a:extLst>
                <a:ext uri="{FF2B5EF4-FFF2-40B4-BE49-F238E27FC236}">
                  <a16:creationId xmlns:a16="http://schemas.microsoft.com/office/drawing/2014/main" id="{88AE9E2C-D805-4077-B1B3-DF349FC3E950}"/>
                </a:ext>
              </a:extLst>
            </p:cNvPr>
            <p:cNvSpPr/>
            <p:nvPr/>
          </p:nvSpPr>
          <p:spPr>
            <a:xfrm>
              <a:off x="5306200" y="5340275"/>
              <a:ext cx="20475" cy="26625"/>
            </a:xfrm>
            <a:custGeom>
              <a:avLst/>
              <a:gdLst/>
              <a:ahLst/>
              <a:cxnLst/>
              <a:rect l="l" t="t" r="r" b="b"/>
              <a:pathLst>
                <a:path w="819" h="1065" extrusionOk="0">
                  <a:moveTo>
                    <a:pt x="738" y="1"/>
                  </a:moveTo>
                  <a:cubicBezTo>
                    <a:pt x="717" y="1"/>
                    <a:pt x="695" y="11"/>
                    <a:pt x="680" y="33"/>
                  </a:cubicBezTo>
                  <a:cubicBezTo>
                    <a:pt x="446" y="340"/>
                    <a:pt x="293" y="690"/>
                    <a:pt x="30" y="974"/>
                  </a:cubicBezTo>
                  <a:cubicBezTo>
                    <a:pt x="1" y="1010"/>
                    <a:pt x="29" y="1064"/>
                    <a:pt x="68" y="1064"/>
                  </a:cubicBezTo>
                  <a:cubicBezTo>
                    <a:pt x="77" y="1064"/>
                    <a:pt x="86" y="1061"/>
                    <a:pt x="96" y="1055"/>
                  </a:cubicBezTo>
                  <a:cubicBezTo>
                    <a:pt x="410" y="814"/>
                    <a:pt x="716" y="478"/>
                    <a:pt x="804" y="84"/>
                  </a:cubicBezTo>
                  <a:cubicBezTo>
                    <a:pt x="818" y="36"/>
                    <a:pt x="779" y="1"/>
                    <a:pt x="738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634;p64">
              <a:extLst>
                <a:ext uri="{FF2B5EF4-FFF2-40B4-BE49-F238E27FC236}">
                  <a16:creationId xmlns:a16="http://schemas.microsoft.com/office/drawing/2014/main" id="{3F9F3D82-BBD3-4F40-81C7-0C8BD7098C0C}"/>
                </a:ext>
              </a:extLst>
            </p:cNvPr>
            <p:cNvSpPr/>
            <p:nvPr/>
          </p:nvSpPr>
          <p:spPr>
            <a:xfrm>
              <a:off x="5311150" y="5361975"/>
              <a:ext cx="15050" cy="16775"/>
            </a:xfrm>
            <a:custGeom>
              <a:avLst/>
              <a:gdLst/>
              <a:ahLst/>
              <a:cxnLst/>
              <a:rect l="l" t="t" r="r" b="b"/>
              <a:pathLst>
                <a:path w="602" h="671" extrusionOk="0">
                  <a:moveTo>
                    <a:pt x="513" y="0"/>
                  </a:moveTo>
                  <a:cubicBezTo>
                    <a:pt x="500" y="0"/>
                    <a:pt x="487" y="4"/>
                    <a:pt x="474" y="11"/>
                  </a:cubicBezTo>
                  <a:cubicBezTo>
                    <a:pt x="350" y="99"/>
                    <a:pt x="248" y="208"/>
                    <a:pt x="161" y="325"/>
                  </a:cubicBezTo>
                  <a:cubicBezTo>
                    <a:pt x="88" y="420"/>
                    <a:pt x="0" y="537"/>
                    <a:pt x="7" y="653"/>
                  </a:cubicBezTo>
                  <a:cubicBezTo>
                    <a:pt x="7" y="664"/>
                    <a:pt x="15" y="671"/>
                    <a:pt x="25" y="671"/>
                  </a:cubicBezTo>
                  <a:cubicBezTo>
                    <a:pt x="29" y="671"/>
                    <a:pt x="33" y="670"/>
                    <a:pt x="37" y="668"/>
                  </a:cubicBezTo>
                  <a:cubicBezTo>
                    <a:pt x="139" y="610"/>
                    <a:pt x="241" y="529"/>
                    <a:pt x="328" y="435"/>
                  </a:cubicBezTo>
                  <a:cubicBezTo>
                    <a:pt x="445" y="354"/>
                    <a:pt x="533" y="238"/>
                    <a:pt x="584" y="99"/>
                  </a:cubicBezTo>
                  <a:cubicBezTo>
                    <a:pt x="601" y="47"/>
                    <a:pt x="560" y="0"/>
                    <a:pt x="513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635;p64">
              <a:extLst>
                <a:ext uri="{FF2B5EF4-FFF2-40B4-BE49-F238E27FC236}">
                  <a16:creationId xmlns:a16="http://schemas.microsoft.com/office/drawing/2014/main" id="{40E024D9-9899-48DC-83F5-F20445C594FB}"/>
                </a:ext>
              </a:extLst>
            </p:cNvPr>
            <p:cNvSpPr/>
            <p:nvPr/>
          </p:nvSpPr>
          <p:spPr>
            <a:xfrm>
              <a:off x="5274925" y="4986025"/>
              <a:ext cx="13075" cy="21875"/>
            </a:xfrm>
            <a:custGeom>
              <a:avLst/>
              <a:gdLst/>
              <a:ahLst/>
              <a:cxnLst/>
              <a:rect l="l" t="t" r="r" b="b"/>
              <a:pathLst>
                <a:path w="523" h="875" extrusionOk="0">
                  <a:moveTo>
                    <a:pt x="445" y="1"/>
                  </a:moveTo>
                  <a:cubicBezTo>
                    <a:pt x="437" y="1"/>
                    <a:pt x="429" y="2"/>
                    <a:pt x="420" y="6"/>
                  </a:cubicBezTo>
                  <a:cubicBezTo>
                    <a:pt x="282" y="57"/>
                    <a:pt x="238" y="196"/>
                    <a:pt x="172" y="327"/>
                  </a:cubicBezTo>
                  <a:cubicBezTo>
                    <a:pt x="99" y="495"/>
                    <a:pt x="41" y="677"/>
                    <a:pt x="5" y="860"/>
                  </a:cubicBezTo>
                  <a:cubicBezTo>
                    <a:pt x="0" y="869"/>
                    <a:pt x="7" y="875"/>
                    <a:pt x="14" y="875"/>
                  </a:cubicBezTo>
                  <a:cubicBezTo>
                    <a:pt x="19" y="875"/>
                    <a:pt x="24" y="872"/>
                    <a:pt x="27" y="867"/>
                  </a:cubicBezTo>
                  <a:cubicBezTo>
                    <a:pt x="107" y="736"/>
                    <a:pt x="223" y="612"/>
                    <a:pt x="311" y="473"/>
                  </a:cubicBezTo>
                  <a:cubicBezTo>
                    <a:pt x="391" y="364"/>
                    <a:pt x="523" y="218"/>
                    <a:pt x="508" y="72"/>
                  </a:cubicBezTo>
                  <a:cubicBezTo>
                    <a:pt x="508" y="41"/>
                    <a:pt x="483" y="1"/>
                    <a:pt x="445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636;p64">
              <a:extLst>
                <a:ext uri="{FF2B5EF4-FFF2-40B4-BE49-F238E27FC236}">
                  <a16:creationId xmlns:a16="http://schemas.microsoft.com/office/drawing/2014/main" id="{9CBF875E-9A5D-4EAB-8FD1-51805F98C74F}"/>
                </a:ext>
              </a:extLst>
            </p:cNvPr>
            <p:cNvSpPr/>
            <p:nvPr/>
          </p:nvSpPr>
          <p:spPr>
            <a:xfrm>
              <a:off x="5273975" y="4968325"/>
              <a:ext cx="11125" cy="14725"/>
            </a:xfrm>
            <a:custGeom>
              <a:avLst/>
              <a:gdLst/>
              <a:ahLst/>
              <a:cxnLst/>
              <a:rect l="l" t="t" r="r" b="b"/>
              <a:pathLst>
                <a:path w="445" h="589" extrusionOk="0">
                  <a:moveTo>
                    <a:pt x="317" y="0"/>
                  </a:moveTo>
                  <a:cubicBezTo>
                    <a:pt x="293" y="0"/>
                    <a:pt x="268" y="11"/>
                    <a:pt x="247" y="36"/>
                  </a:cubicBezTo>
                  <a:cubicBezTo>
                    <a:pt x="189" y="123"/>
                    <a:pt x="137" y="211"/>
                    <a:pt x="94" y="305"/>
                  </a:cubicBezTo>
                  <a:cubicBezTo>
                    <a:pt x="57" y="393"/>
                    <a:pt x="28" y="481"/>
                    <a:pt x="6" y="568"/>
                  </a:cubicBezTo>
                  <a:cubicBezTo>
                    <a:pt x="1" y="578"/>
                    <a:pt x="10" y="589"/>
                    <a:pt x="22" y="589"/>
                  </a:cubicBezTo>
                  <a:cubicBezTo>
                    <a:pt x="26" y="589"/>
                    <a:pt x="31" y="587"/>
                    <a:pt x="35" y="583"/>
                  </a:cubicBezTo>
                  <a:cubicBezTo>
                    <a:pt x="86" y="532"/>
                    <a:pt x="145" y="473"/>
                    <a:pt x="196" y="408"/>
                  </a:cubicBezTo>
                  <a:cubicBezTo>
                    <a:pt x="254" y="320"/>
                    <a:pt x="320" y="233"/>
                    <a:pt x="386" y="152"/>
                  </a:cubicBezTo>
                  <a:cubicBezTo>
                    <a:pt x="445" y="82"/>
                    <a:pt x="385" y="0"/>
                    <a:pt x="317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637;p64">
              <a:extLst>
                <a:ext uri="{FF2B5EF4-FFF2-40B4-BE49-F238E27FC236}">
                  <a16:creationId xmlns:a16="http://schemas.microsoft.com/office/drawing/2014/main" id="{E87691FD-A845-4331-A38B-67724E2EBBC9}"/>
                </a:ext>
              </a:extLst>
            </p:cNvPr>
            <p:cNvSpPr/>
            <p:nvPr/>
          </p:nvSpPr>
          <p:spPr>
            <a:xfrm>
              <a:off x="5284200" y="4962875"/>
              <a:ext cx="12025" cy="15950"/>
            </a:xfrm>
            <a:custGeom>
              <a:avLst/>
              <a:gdLst/>
              <a:ahLst/>
              <a:cxnLst/>
              <a:rect l="l" t="t" r="r" b="b"/>
              <a:pathLst>
                <a:path w="481" h="638" extrusionOk="0">
                  <a:moveTo>
                    <a:pt x="406" y="1"/>
                  </a:moveTo>
                  <a:cubicBezTo>
                    <a:pt x="389" y="1"/>
                    <a:pt x="371" y="7"/>
                    <a:pt x="356" y="20"/>
                  </a:cubicBezTo>
                  <a:cubicBezTo>
                    <a:pt x="283" y="93"/>
                    <a:pt x="217" y="181"/>
                    <a:pt x="173" y="275"/>
                  </a:cubicBezTo>
                  <a:cubicBezTo>
                    <a:pt x="108" y="378"/>
                    <a:pt x="57" y="487"/>
                    <a:pt x="6" y="604"/>
                  </a:cubicBezTo>
                  <a:cubicBezTo>
                    <a:pt x="0" y="621"/>
                    <a:pt x="16" y="638"/>
                    <a:pt x="37" y="638"/>
                  </a:cubicBezTo>
                  <a:cubicBezTo>
                    <a:pt x="44" y="638"/>
                    <a:pt x="50" y="636"/>
                    <a:pt x="57" y="633"/>
                  </a:cubicBezTo>
                  <a:cubicBezTo>
                    <a:pt x="246" y="502"/>
                    <a:pt x="392" y="305"/>
                    <a:pt x="465" y="78"/>
                  </a:cubicBezTo>
                  <a:cubicBezTo>
                    <a:pt x="481" y="33"/>
                    <a:pt x="446" y="1"/>
                    <a:pt x="406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638;p64">
              <a:extLst>
                <a:ext uri="{FF2B5EF4-FFF2-40B4-BE49-F238E27FC236}">
                  <a16:creationId xmlns:a16="http://schemas.microsoft.com/office/drawing/2014/main" id="{EFC91FA8-3682-476C-AC56-4AD7EF923096}"/>
                </a:ext>
              </a:extLst>
            </p:cNvPr>
            <p:cNvSpPr/>
            <p:nvPr/>
          </p:nvSpPr>
          <p:spPr>
            <a:xfrm>
              <a:off x="5271575" y="4945675"/>
              <a:ext cx="9675" cy="13250"/>
            </a:xfrm>
            <a:custGeom>
              <a:avLst/>
              <a:gdLst/>
              <a:ahLst/>
              <a:cxnLst/>
              <a:rect l="l" t="t" r="r" b="b"/>
              <a:pathLst>
                <a:path w="387" h="530" extrusionOk="0">
                  <a:moveTo>
                    <a:pt x="289" y="0"/>
                  </a:moveTo>
                  <a:cubicBezTo>
                    <a:pt x="193" y="0"/>
                    <a:pt x="130" y="98"/>
                    <a:pt x="88" y="183"/>
                  </a:cubicBezTo>
                  <a:cubicBezTo>
                    <a:pt x="36" y="270"/>
                    <a:pt x="7" y="372"/>
                    <a:pt x="0" y="475"/>
                  </a:cubicBezTo>
                  <a:cubicBezTo>
                    <a:pt x="0" y="508"/>
                    <a:pt x="25" y="529"/>
                    <a:pt x="53" y="529"/>
                  </a:cubicBezTo>
                  <a:cubicBezTo>
                    <a:pt x="67" y="529"/>
                    <a:pt x="82" y="524"/>
                    <a:pt x="95" y="511"/>
                  </a:cubicBezTo>
                  <a:cubicBezTo>
                    <a:pt x="153" y="453"/>
                    <a:pt x="182" y="372"/>
                    <a:pt x="241" y="307"/>
                  </a:cubicBezTo>
                  <a:cubicBezTo>
                    <a:pt x="299" y="241"/>
                    <a:pt x="387" y="176"/>
                    <a:pt x="372" y="81"/>
                  </a:cubicBezTo>
                  <a:cubicBezTo>
                    <a:pt x="372" y="37"/>
                    <a:pt x="343" y="0"/>
                    <a:pt x="299" y="0"/>
                  </a:cubicBezTo>
                  <a:cubicBezTo>
                    <a:pt x="296" y="0"/>
                    <a:pt x="292" y="0"/>
                    <a:pt x="289" y="0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639;p64">
              <a:extLst>
                <a:ext uri="{FF2B5EF4-FFF2-40B4-BE49-F238E27FC236}">
                  <a16:creationId xmlns:a16="http://schemas.microsoft.com/office/drawing/2014/main" id="{2F2B875E-A9F3-4543-8694-34517C99AAF9}"/>
                </a:ext>
              </a:extLst>
            </p:cNvPr>
            <p:cNvSpPr/>
            <p:nvPr/>
          </p:nvSpPr>
          <p:spPr>
            <a:xfrm>
              <a:off x="5273025" y="4929250"/>
              <a:ext cx="6775" cy="12200"/>
            </a:xfrm>
            <a:custGeom>
              <a:avLst/>
              <a:gdLst/>
              <a:ahLst/>
              <a:cxnLst/>
              <a:rect l="l" t="t" r="r" b="b"/>
              <a:pathLst>
                <a:path w="271" h="488" extrusionOk="0">
                  <a:moveTo>
                    <a:pt x="209" y="1"/>
                  </a:moveTo>
                  <a:cubicBezTo>
                    <a:pt x="200" y="1"/>
                    <a:pt x="191" y="3"/>
                    <a:pt x="183" y="8"/>
                  </a:cubicBezTo>
                  <a:cubicBezTo>
                    <a:pt x="44" y="88"/>
                    <a:pt x="0" y="315"/>
                    <a:pt x="0" y="460"/>
                  </a:cubicBezTo>
                  <a:cubicBezTo>
                    <a:pt x="0" y="472"/>
                    <a:pt x="13" y="487"/>
                    <a:pt x="29" y="487"/>
                  </a:cubicBezTo>
                  <a:cubicBezTo>
                    <a:pt x="34" y="487"/>
                    <a:pt x="39" y="486"/>
                    <a:pt x="44" y="482"/>
                  </a:cubicBezTo>
                  <a:cubicBezTo>
                    <a:pt x="103" y="431"/>
                    <a:pt x="154" y="373"/>
                    <a:pt x="190" y="307"/>
                  </a:cubicBezTo>
                  <a:cubicBezTo>
                    <a:pt x="241" y="234"/>
                    <a:pt x="270" y="147"/>
                    <a:pt x="270" y="66"/>
                  </a:cubicBezTo>
                  <a:cubicBezTo>
                    <a:pt x="270" y="27"/>
                    <a:pt x="240" y="1"/>
                    <a:pt x="209" y="1"/>
                  </a:cubicBezTo>
                  <a:close/>
                </a:path>
              </a:pathLst>
            </a:custGeom>
            <a:solidFill>
              <a:srgbClr val="F2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640;p64">
              <a:extLst>
                <a:ext uri="{FF2B5EF4-FFF2-40B4-BE49-F238E27FC236}">
                  <a16:creationId xmlns:a16="http://schemas.microsoft.com/office/drawing/2014/main" id="{DC9CF1DB-CB75-4D20-BFB2-8D38AB912B48}"/>
                </a:ext>
              </a:extLst>
            </p:cNvPr>
            <p:cNvSpPr/>
            <p:nvPr/>
          </p:nvSpPr>
          <p:spPr>
            <a:xfrm>
              <a:off x="5286800" y="5229625"/>
              <a:ext cx="15800" cy="20150"/>
            </a:xfrm>
            <a:custGeom>
              <a:avLst/>
              <a:gdLst/>
              <a:ahLst/>
              <a:cxnLst/>
              <a:rect l="l" t="t" r="r" b="b"/>
              <a:pathLst>
                <a:path w="632" h="806" extrusionOk="0">
                  <a:moveTo>
                    <a:pt x="448" y="0"/>
                  </a:moveTo>
                  <a:cubicBezTo>
                    <a:pt x="243" y="0"/>
                    <a:pt x="50" y="685"/>
                    <a:pt x="11" y="775"/>
                  </a:cubicBezTo>
                  <a:cubicBezTo>
                    <a:pt x="1" y="790"/>
                    <a:pt x="12" y="806"/>
                    <a:pt x="25" y="806"/>
                  </a:cubicBezTo>
                  <a:cubicBezTo>
                    <a:pt x="31" y="806"/>
                    <a:pt x="36" y="803"/>
                    <a:pt x="40" y="797"/>
                  </a:cubicBezTo>
                  <a:cubicBezTo>
                    <a:pt x="150" y="658"/>
                    <a:pt x="266" y="527"/>
                    <a:pt x="376" y="388"/>
                  </a:cubicBezTo>
                  <a:cubicBezTo>
                    <a:pt x="442" y="315"/>
                    <a:pt x="631" y="148"/>
                    <a:pt x="529" y="38"/>
                  </a:cubicBezTo>
                  <a:cubicBezTo>
                    <a:pt x="502" y="12"/>
                    <a:pt x="475" y="0"/>
                    <a:pt x="448" y="0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641;p64">
              <a:extLst>
                <a:ext uri="{FF2B5EF4-FFF2-40B4-BE49-F238E27FC236}">
                  <a16:creationId xmlns:a16="http://schemas.microsoft.com/office/drawing/2014/main" id="{29E53DCC-CE41-4964-B755-1151CB80717A}"/>
                </a:ext>
              </a:extLst>
            </p:cNvPr>
            <p:cNvSpPr/>
            <p:nvPr/>
          </p:nvSpPr>
          <p:spPr>
            <a:xfrm>
              <a:off x="5289500" y="5240475"/>
              <a:ext cx="19650" cy="21775"/>
            </a:xfrm>
            <a:custGeom>
              <a:avLst/>
              <a:gdLst/>
              <a:ahLst/>
              <a:cxnLst/>
              <a:rect l="l" t="t" r="r" b="b"/>
              <a:pathLst>
                <a:path w="786" h="871" extrusionOk="0">
                  <a:moveTo>
                    <a:pt x="658" y="1"/>
                  </a:moveTo>
                  <a:cubicBezTo>
                    <a:pt x="520" y="1"/>
                    <a:pt x="405" y="150"/>
                    <a:pt x="326" y="253"/>
                  </a:cubicBezTo>
                  <a:cubicBezTo>
                    <a:pt x="180" y="421"/>
                    <a:pt x="78" y="618"/>
                    <a:pt x="5" y="830"/>
                  </a:cubicBezTo>
                  <a:cubicBezTo>
                    <a:pt x="0" y="850"/>
                    <a:pt x="20" y="871"/>
                    <a:pt x="41" y="871"/>
                  </a:cubicBezTo>
                  <a:cubicBezTo>
                    <a:pt x="49" y="871"/>
                    <a:pt x="57" y="867"/>
                    <a:pt x="64" y="859"/>
                  </a:cubicBezTo>
                  <a:cubicBezTo>
                    <a:pt x="202" y="742"/>
                    <a:pt x="304" y="582"/>
                    <a:pt x="428" y="450"/>
                  </a:cubicBezTo>
                  <a:cubicBezTo>
                    <a:pt x="531" y="341"/>
                    <a:pt x="742" y="246"/>
                    <a:pt x="779" y="100"/>
                  </a:cubicBezTo>
                  <a:cubicBezTo>
                    <a:pt x="786" y="64"/>
                    <a:pt x="771" y="35"/>
                    <a:pt x="742" y="20"/>
                  </a:cubicBezTo>
                  <a:cubicBezTo>
                    <a:pt x="713" y="7"/>
                    <a:pt x="685" y="1"/>
                    <a:pt x="658" y="1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642;p64">
              <a:extLst>
                <a:ext uri="{FF2B5EF4-FFF2-40B4-BE49-F238E27FC236}">
                  <a16:creationId xmlns:a16="http://schemas.microsoft.com/office/drawing/2014/main" id="{DD62DCAC-679F-4195-A2B8-01D8D54A9A9B}"/>
                </a:ext>
              </a:extLst>
            </p:cNvPr>
            <p:cNvSpPr/>
            <p:nvPr/>
          </p:nvSpPr>
          <p:spPr>
            <a:xfrm>
              <a:off x="5297350" y="5253275"/>
              <a:ext cx="14650" cy="18625"/>
            </a:xfrm>
            <a:custGeom>
              <a:avLst/>
              <a:gdLst/>
              <a:ahLst/>
              <a:cxnLst/>
              <a:rect l="l" t="t" r="r" b="b"/>
              <a:pathLst>
                <a:path w="586" h="745" extrusionOk="0">
                  <a:moveTo>
                    <a:pt x="491" y="0"/>
                  </a:moveTo>
                  <a:cubicBezTo>
                    <a:pt x="483" y="0"/>
                    <a:pt x="474" y="2"/>
                    <a:pt x="465" y="4"/>
                  </a:cubicBezTo>
                  <a:cubicBezTo>
                    <a:pt x="187" y="70"/>
                    <a:pt x="63" y="478"/>
                    <a:pt x="5" y="712"/>
                  </a:cubicBezTo>
                  <a:cubicBezTo>
                    <a:pt x="0" y="731"/>
                    <a:pt x="15" y="744"/>
                    <a:pt x="29" y="744"/>
                  </a:cubicBezTo>
                  <a:cubicBezTo>
                    <a:pt x="37" y="744"/>
                    <a:pt x="44" y="741"/>
                    <a:pt x="49" y="734"/>
                  </a:cubicBezTo>
                  <a:cubicBezTo>
                    <a:pt x="129" y="617"/>
                    <a:pt x="217" y="515"/>
                    <a:pt x="319" y="413"/>
                  </a:cubicBezTo>
                  <a:cubicBezTo>
                    <a:pt x="414" y="332"/>
                    <a:pt x="494" y="237"/>
                    <a:pt x="559" y="128"/>
                  </a:cubicBezTo>
                  <a:cubicBezTo>
                    <a:pt x="585" y="70"/>
                    <a:pt x="554" y="0"/>
                    <a:pt x="491" y="0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643;p64">
              <a:extLst>
                <a:ext uri="{FF2B5EF4-FFF2-40B4-BE49-F238E27FC236}">
                  <a16:creationId xmlns:a16="http://schemas.microsoft.com/office/drawing/2014/main" id="{4DBF875C-302A-434B-9FE6-FD3716F3AED5}"/>
                </a:ext>
              </a:extLst>
            </p:cNvPr>
            <p:cNvSpPr/>
            <p:nvPr/>
          </p:nvSpPr>
          <p:spPr>
            <a:xfrm>
              <a:off x="5299825" y="5283425"/>
              <a:ext cx="16800" cy="24175"/>
            </a:xfrm>
            <a:custGeom>
              <a:avLst/>
              <a:gdLst/>
              <a:ahLst/>
              <a:cxnLst/>
              <a:rect l="l" t="t" r="r" b="b"/>
              <a:pathLst>
                <a:path w="672" h="967" extrusionOk="0">
                  <a:moveTo>
                    <a:pt x="559" y="1"/>
                  </a:moveTo>
                  <a:cubicBezTo>
                    <a:pt x="553" y="1"/>
                    <a:pt x="547" y="1"/>
                    <a:pt x="541" y="2"/>
                  </a:cubicBezTo>
                  <a:cubicBezTo>
                    <a:pt x="373" y="24"/>
                    <a:pt x="271" y="257"/>
                    <a:pt x="205" y="396"/>
                  </a:cubicBezTo>
                  <a:cubicBezTo>
                    <a:pt x="118" y="549"/>
                    <a:pt x="1" y="761"/>
                    <a:pt x="1" y="943"/>
                  </a:cubicBezTo>
                  <a:cubicBezTo>
                    <a:pt x="1" y="955"/>
                    <a:pt x="15" y="967"/>
                    <a:pt x="25" y="967"/>
                  </a:cubicBezTo>
                  <a:cubicBezTo>
                    <a:pt x="27" y="967"/>
                    <a:pt x="29" y="966"/>
                    <a:pt x="30" y="965"/>
                  </a:cubicBezTo>
                  <a:cubicBezTo>
                    <a:pt x="169" y="863"/>
                    <a:pt x="249" y="680"/>
                    <a:pt x="344" y="542"/>
                  </a:cubicBezTo>
                  <a:cubicBezTo>
                    <a:pt x="446" y="410"/>
                    <a:pt x="643" y="272"/>
                    <a:pt x="665" y="89"/>
                  </a:cubicBezTo>
                  <a:cubicBezTo>
                    <a:pt x="671" y="30"/>
                    <a:pt x="613" y="1"/>
                    <a:pt x="559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644;p64">
              <a:extLst>
                <a:ext uri="{FF2B5EF4-FFF2-40B4-BE49-F238E27FC236}">
                  <a16:creationId xmlns:a16="http://schemas.microsoft.com/office/drawing/2014/main" id="{EF446A48-CCF2-47E1-94B3-BEF363CEC670}"/>
                </a:ext>
              </a:extLst>
            </p:cNvPr>
            <p:cNvSpPr/>
            <p:nvPr/>
          </p:nvSpPr>
          <p:spPr>
            <a:xfrm>
              <a:off x="5305775" y="5300025"/>
              <a:ext cx="13925" cy="18875"/>
            </a:xfrm>
            <a:custGeom>
              <a:avLst/>
              <a:gdLst/>
              <a:ahLst/>
              <a:cxnLst/>
              <a:rect l="l" t="t" r="r" b="b"/>
              <a:pathLst>
                <a:path w="557" h="755" extrusionOk="0">
                  <a:moveTo>
                    <a:pt x="485" y="1"/>
                  </a:moveTo>
                  <a:cubicBezTo>
                    <a:pt x="472" y="1"/>
                    <a:pt x="460" y="3"/>
                    <a:pt x="449" y="9"/>
                  </a:cubicBezTo>
                  <a:cubicBezTo>
                    <a:pt x="332" y="60"/>
                    <a:pt x="281" y="177"/>
                    <a:pt x="215" y="286"/>
                  </a:cubicBezTo>
                  <a:cubicBezTo>
                    <a:pt x="128" y="425"/>
                    <a:pt x="91" y="585"/>
                    <a:pt x="11" y="724"/>
                  </a:cubicBezTo>
                  <a:cubicBezTo>
                    <a:pt x="1" y="739"/>
                    <a:pt x="16" y="755"/>
                    <a:pt x="31" y="755"/>
                  </a:cubicBezTo>
                  <a:cubicBezTo>
                    <a:pt x="37" y="755"/>
                    <a:pt x="43" y="752"/>
                    <a:pt x="47" y="746"/>
                  </a:cubicBezTo>
                  <a:cubicBezTo>
                    <a:pt x="135" y="622"/>
                    <a:pt x="266" y="520"/>
                    <a:pt x="361" y="403"/>
                  </a:cubicBezTo>
                  <a:cubicBezTo>
                    <a:pt x="441" y="293"/>
                    <a:pt x="543" y="206"/>
                    <a:pt x="551" y="67"/>
                  </a:cubicBezTo>
                  <a:cubicBezTo>
                    <a:pt x="556" y="24"/>
                    <a:pt x="521" y="1"/>
                    <a:pt x="485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645;p64">
              <a:extLst>
                <a:ext uri="{FF2B5EF4-FFF2-40B4-BE49-F238E27FC236}">
                  <a16:creationId xmlns:a16="http://schemas.microsoft.com/office/drawing/2014/main" id="{E770421A-6CFF-4433-A774-1C62767445E4}"/>
                </a:ext>
              </a:extLst>
            </p:cNvPr>
            <p:cNvSpPr/>
            <p:nvPr/>
          </p:nvSpPr>
          <p:spPr>
            <a:xfrm>
              <a:off x="5308775" y="5311675"/>
              <a:ext cx="14075" cy="21875"/>
            </a:xfrm>
            <a:custGeom>
              <a:avLst/>
              <a:gdLst/>
              <a:ahLst/>
              <a:cxnLst/>
              <a:rect l="l" t="t" r="r" b="b"/>
              <a:pathLst>
                <a:path w="563" h="875" extrusionOk="0">
                  <a:moveTo>
                    <a:pt x="452" y="1"/>
                  </a:moveTo>
                  <a:cubicBezTo>
                    <a:pt x="431" y="1"/>
                    <a:pt x="410" y="8"/>
                    <a:pt x="394" y="24"/>
                  </a:cubicBezTo>
                  <a:cubicBezTo>
                    <a:pt x="278" y="134"/>
                    <a:pt x="226" y="273"/>
                    <a:pt x="154" y="411"/>
                  </a:cubicBezTo>
                  <a:cubicBezTo>
                    <a:pt x="81" y="550"/>
                    <a:pt x="0" y="688"/>
                    <a:pt x="0" y="849"/>
                  </a:cubicBezTo>
                  <a:cubicBezTo>
                    <a:pt x="0" y="863"/>
                    <a:pt x="13" y="874"/>
                    <a:pt x="25" y="874"/>
                  </a:cubicBezTo>
                  <a:cubicBezTo>
                    <a:pt x="32" y="874"/>
                    <a:pt x="39" y="871"/>
                    <a:pt x="44" y="863"/>
                  </a:cubicBezTo>
                  <a:cubicBezTo>
                    <a:pt x="161" y="761"/>
                    <a:pt x="270" y="637"/>
                    <a:pt x="358" y="506"/>
                  </a:cubicBezTo>
                  <a:cubicBezTo>
                    <a:pt x="460" y="382"/>
                    <a:pt x="562" y="258"/>
                    <a:pt x="547" y="90"/>
                  </a:cubicBezTo>
                  <a:cubicBezTo>
                    <a:pt x="542" y="35"/>
                    <a:pt x="497" y="1"/>
                    <a:pt x="452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646;p64">
              <a:extLst>
                <a:ext uri="{FF2B5EF4-FFF2-40B4-BE49-F238E27FC236}">
                  <a16:creationId xmlns:a16="http://schemas.microsoft.com/office/drawing/2014/main" id="{8FF1A090-4CEE-4B6D-BD12-A879BE2D0F82}"/>
                </a:ext>
              </a:extLst>
            </p:cNvPr>
            <p:cNvSpPr/>
            <p:nvPr/>
          </p:nvSpPr>
          <p:spPr>
            <a:xfrm>
              <a:off x="5264500" y="5295675"/>
              <a:ext cx="24225" cy="18800"/>
            </a:xfrm>
            <a:custGeom>
              <a:avLst/>
              <a:gdLst/>
              <a:ahLst/>
              <a:cxnLst/>
              <a:rect l="l" t="t" r="r" b="b"/>
              <a:pathLst>
                <a:path w="969" h="752" extrusionOk="0">
                  <a:moveTo>
                    <a:pt x="244" y="1"/>
                  </a:moveTo>
                  <a:cubicBezTo>
                    <a:pt x="97" y="1"/>
                    <a:pt x="0" y="231"/>
                    <a:pt x="159" y="329"/>
                  </a:cubicBezTo>
                  <a:cubicBezTo>
                    <a:pt x="305" y="416"/>
                    <a:pt x="422" y="548"/>
                    <a:pt x="560" y="650"/>
                  </a:cubicBezTo>
                  <a:cubicBezTo>
                    <a:pt x="626" y="701"/>
                    <a:pt x="706" y="730"/>
                    <a:pt x="786" y="745"/>
                  </a:cubicBezTo>
                  <a:cubicBezTo>
                    <a:pt x="803" y="749"/>
                    <a:pt x="817" y="751"/>
                    <a:pt x="830" y="751"/>
                  </a:cubicBezTo>
                  <a:cubicBezTo>
                    <a:pt x="880" y="751"/>
                    <a:pt x="909" y="721"/>
                    <a:pt x="961" y="686"/>
                  </a:cubicBezTo>
                  <a:cubicBezTo>
                    <a:pt x="969" y="679"/>
                    <a:pt x="969" y="664"/>
                    <a:pt x="961" y="657"/>
                  </a:cubicBezTo>
                  <a:cubicBezTo>
                    <a:pt x="925" y="613"/>
                    <a:pt x="881" y="570"/>
                    <a:pt x="837" y="526"/>
                  </a:cubicBezTo>
                  <a:cubicBezTo>
                    <a:pt x="779" y="482"/>
                    <a:pt x="728" y="424"/>
                    <a:pt x="677" y="365"/>
                  </a:cubicBezTo>
                  <a:cubicBezTo>
                    <a:pt x="582" y="241"/>
                    <a:pt x="458" y="125"/>
                    <a:pt x="334" y="30"/>
                  </a:cubicBezTo>
                  <a:cubicBezTo>
                    <a:pt x="303" y="10"/>
                    <a:pt x="273" y="1"/>
                    <a:pt x="244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647;p64">
              <a:extLst>
                <a:ext uri="{FF2B5EF4-FFF2-40B4-BE49-F238E27FC236}">
                  <a16:creationId xmlns:a16="http://schemas.microsoft.com/office/drawing/2014/main" id="{A2B37D01-E8A3-4A90-8225-9992ED9EAD66}"/>
                </a:ext>
              </a:extLst>
            </p:cNvPr>
            <p:cNvSpPr/>
            <p:nvPr/>
          </p:nvSpPr>
          <p:spPr>
            <a:xfrm>
              <a:off x="5269575" y="5316750"/>
              <a:ext cx="20800" cy="12950"/>
            </a:xfrm>
            <a:custGeom>
              <a:avLst/>
              <a:gdLst/>
              <a:ahLst/>
              <a:cxnLst/>
              <a:rect l="l" t="t" r="r" b="b"/>
              <a:pathLst>
                <a:path w="832" h="518" extrusionOk="0">
                  <a:moveTo>
                    <a:pt x="252" y="1"/>
                  </a:moveTo>
                  <a:cubicBezTo>
                    <a:pt x="101" y="1"/>
                    <a:pt x="0" y="243"/>
                    <a:pt x="168" y="318"/>
                  </a:cubicBezTo>
                  <a:cubicBezTo>
                    <a:pt x="277" y="383"/>
                    <a:pt x="394" y="442"/>
                    <a:pt x="518" y="493"/>
                  </a:cubicBezTo>
                  <a:cubicBezTo>
                    <a:pt x="562" y="509"/>
                    <a:pt x="609" y="517"/>
                    <a:pt x="658" y="517"/>
                  </a:cubicBezTo>
                  <a:cubicBezTo>
                    <a:pt x="675" y="517"/>
                    <a:pt x="691" y="516"/>
                    <a:pt x="707" y="515"/>
                  </a:cubicBezTo>
                  <a:cubicBezTo>
                    <a:pt x="744" y="500"/>
                    <a:pt x="788" y="478"/>
                    <a:pt x="817" y="456"/>
                  </a:cubicBezTo>
                  <a:cubicBezTo>
                    <a:pt x="831" y="442"/>
                    <a:pt x="831" y="420"/>
                    <a:pt x="817" y="412"/>
                  </a:cubicBezTo>
                  <a:cubicBezTo>
                    <a:pt x="795" y="398"/>
                    <a:pt x="773" y="354"/>
                    <a:pt x="758" y="332"/>
                  </a:cubicBezTo>
                  <a:cubicBezTo>
                    <a:pt x="715" y="296"/>
                    <a:pt x="671" y="259"/>
                    <a:pt x="627" y="230"/>
                  </a:cubicBezTo>
                  <a:cubicBezTo>
                    <a:pt x="532" y="157"/>
                    <a:pt x="437" y="84"/>
                    <a:pt x="335" y="26"/>
                  </a:cubicBezTo>
                  <a:cubicBezTo>
                    <a:pt x="307" y="8"/>
                    <a:pt x="278" y="1"/>
                    <a:pt x="252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648;p64">
              <a:extLst>
                <a:ext uri="{FF2B5EF4-FFF2-40B4-BE49-F238E27FC236}">
                  <a16:creationId xmlns:a16="http://schemas.microsoft.com/office/drawing/2014/main" id="{1FB41D2D-BD3A-4AE2-B3FE-B2FA0BCA7EEE}"/>
                </a:ext>
              </a:extLst>
            </p:cNvPr>
            <p:cNvSpPr/>
            <p:nvPr/>
          </p:nvSpPr>
          <p:spPr>
            <a:xfrm>
              <a:off x="5272025" y="5333325"/>
              <a:ext cx="20175" cy="9375"/>
            </a:xfrm>
            <a:custGeom>
              <a:avLst/>
              <a:gdLst/>
              <a:ahLst/>
              <a:cxnLst/>
              <a:rect l="l" t="t" r="r" b="b"/>
              <a:pathLst>
                <a:path w="807" h="375" extrusionOk="0">
                  <a:moveTo>
                    <a:pt x="223" y="0"/>
                  </a:moveTo>
                  <a:cubicBezTo>
                    <a:pt x="99" y="0"/>
                    <a:pt x="0" y="160"/>
                    <a:pt x="113" y="260"/>
                  </a:cubicBezTo>
                  <a:cubicBezTo>
                    <a:pt x="215" y="348"/>
                    <a:pt x="346" y="374"/>
                    <a:pt x="479" y="374"/>
                  </a:cubicBezTo>
                  <a:cubicBezTo>
                    <a:pt x="555" y="374"/>
                    <a:pt x="632" y="366"/>
                    <a:pt x="704" y="355"/>
                  </a:cubicBezTo>
                  <a:cubicBezTo>
                    <a:pt x="806" y="326"/>
                    <a:pt x="806" y="180"/>
                    <a:pt x="704" y="158"/>
                  </a:cubicBezTo>
                  <a:cubicBezTo>
                    <a:pt x="639" y="143"/>
                    <a:pt x="566" y="121"/>
                    <a:pt x="500" y="100"/>
                  </a:cubicBezTo>
                  <a:cubicBezTo>
                    <a:pt x="420" y="70"/>
                    <a:pt x="347" y="19"/>
                    <a:pt x="259" y="5"/>
                  </a:cubicBezTo>
                  <a:cubicBezTo>
                    <a:pt x="247" y="2"/>
                    <a:pt x="235" y="0"/>
                    <a:pt x="223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649;p64">
              <a:extLst>
                <a:ext uri="{FF2B5EF4-FFF2-40B4-BE49-F238E27FC236}">
                  <a16:creationId xmlns:a16="http://schemas.microsoft.com/office/drawing/2014/main" id="{B009EB3C-1982-4115-A7CD-D217E1804C13}"/>
                </a:ext>
              </a:extLst>
            </p:cNvPr>
            <p:cNvSpPr/>
            <p:nvPr/>
          </p:nvSpPr>
          <p:spPr>
            <a:xfrm>
              <a:off x="5273575" y="5359525"/>
              <a:ext cx="21900" cy="12050"/>
            </a:xfrm>
            <a:custGeom>
              <a:avLst/>
              <a:gdLst/>
              <a:ahLst/>
              <a:cxnLst/>
              <a:rect l="l" t="t" r="r" b="b"/>
              <a:pathLst>
                <a:path w="876" h="482" extrusionOk="0">
                  <a:moveTo>
                    <a:pt x="175" y="0"/>
                  </a:moveTo>
                  <a:cubicBezTo>
                    <a:pt x="44" y="7"/>
                    <a:pt x="0" y="175"/>
                    <a:pt x="110" y="241"/>
                  </a:cubicBezTo>
                  <a:cubicBezTo>
                    <a:pt x="212" y="299"/>
                    <a:pt x="321" y="343"/>
                    <a:pt x="438" y="372"/>
                  </a:cubicBezTo>
                  <a:cubicBezTo>
                    <a:pt x="555" y="430"/>
                    <a:pt x="671" y="467"/>
                    <a:pt x="795" y="482"/>
                  </a:cubicBezTo>
                  <a:cubicBezTo>
                    <a:pt x="847" y="482"/>
                    <a:pt x="876" y="430"/>
                    <a:pt x="854" y="394"/>
                  </a:cubicBezTo>
                  <a:cubicBezTo>
                    <a:pt x="774" y="299"/>
                    <a:pt x="686" y="219"/>
                    <a:pt x="577" y="161"/>
                  </a:cubicBezTo>
                  <a:cubicBezTo>
                    <a:pt x="460" y="73"/>
                    <a:pt x="321" y="15"/>
                    <a:pt x="175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650;p64">
              <a:extLst>
                <a:ext uri="{FF2B5EF4-FFF2-40B4-BE49-F238E27FC236}">
                  <a16:creationId xmlns:a16="http://schemas.microsoft.com/office/drawing/2014/main" id="{B2984C62-D65E-4A59-B71B-CB14A5606014}"/>
                </a:ext>
              </a:extLst>
            </p:cNvPr>
            <p:cNvSpPr/>
            <p:nvPr/>
          </p:nvSpPr>
          <p:spPr>
            <a:xfrm>
              <a:off x="5274475" y="5372250"/>
              <a:ext cx="21725" cy="11700"/>
            </a:xfrm>
            <a:custGeom>
              <a:avLst/>
              <a:gdLst/>
              <a:ahLst/>
              <a:cxnLst/>
              <a:rect l="l" t="t" r="r" b="b"/>
              <a:pathLst>
                <a:path w="869" h="468" extrusionOk="0">
                  <a:moveTo>
                    <a:pt x="202" y="0"/>
                  </a:moveTo>
                  <a:cubicBezTo>
                    <a:pt x="179" y="0"/>
                    <a:pt x="156" y="3"/>
                    <a:pt x="132" y="9"/>
                  </a:cubicBezTo>
                  <a:cubicBezTo>
                    <a:pt x="37" y="38"/>
                    <a:pt x="1" y="162"/>
                    <a:pt x="74" y="235"/>
                  </a:cubicBezTo>
                  <a:cubicBezTo>
                    <a:pt x="161" y="345"/>
                    <a:pt x="358" y="388"/>
                    <a:pt x="497" y="439"/>
                  </a:cubicBezTo>
                  <a:cubicBezTo>
                    <a:pt x="545" y="456"/>
                    <a:pt x="602" y="467"/>
                    <a:pt x="659" y="467"/>
                  </a:cubicBezTo>
                  <a:cubicBezTo>
                    <a:pt x="730" y="467"/>
                    <a:pt x="801" y="449"/>
                    <a:pt x="854" y="396"/>
                  </a:cubicBezTo>
                  <a:cubicBezTo>
                    <a:pt x="869" y="381"/>
                    <a:pt x="869" y="359"/>
                    <a:pt x="854" y="345"/>
                  </a:cubicBezTo>
                  <a:cubicBezTo>
                    <a:pt x="759" y="257"/>
                    <a:pt x="650" y="184"/>
                    <a:pt x="533" y="133"/>
                  </a:cubicBezTo>
                  <a:cubicBezTo>
                    <a:pt x="429" y="72"/>
                    <a:pt x="320" y="0"/>
                    <a:pt x="202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651;p64">
              <a:extLst>
                <a:ext uri="{FF2B5EF4-FFF2-40B4-BE49-F238E27FC236}">
                  <a16:creationId xmlns:a16="http://schemas.microsoft.com/office/drawing/2014/main" id="{7D424AFE-F5DF-4AB1-B512-2C2734C9A1B4}"/>
                </a:ext>
              </a:extLst>
            </p:cNvPr>
            <p:cNvSpPr/>
            <p:nvPr/>
          </p:nvSpPr>
          <p:spPr>
            <a:xfrm>
              <a:off x="5259550" y="5261575"/>
              <a:ext cx="21150" cy="14400"/>
            </a:xfrm>
            <a:custGeom>
              <a:avLst/>
              <a:gdLst/>
              <a:ahLst/>
              <a:cxnLst/>
              <a:rect l="l" t="t" r="r" b="b"/>
              <a:pathLst>
                <a:path w="846" h="576" extrusionOk="0">
                  <a:moveTo>
                    <a:pt x="205" y="1"/>
                  </a:moveTo>
                  <a:cubicBezTo>
                    <a:pt x="94" y="1"/>
                    <a:pt x="1" y="142"/>
                    <a:pt x="102" y="248"/>
                  </a:cubicBezTo>
                  <a:cubicBezTo>
                    <a:pt x="240" y="406"/>
                    <a:pt x="514" y="576"/>
                    <a:pt x="743" y="576"/>
                  </a:cubicBezTo>
                  <a:cubicBezTo>
                    <a:pt x="768" y="576"/>
                    <a:pt x="793" y="574"/>
                    <a:pt x="817" y="569"/>
                  </a:cubicBezTo>
                  <a:cubicBezTo>
                    <a:pt x="831" y="562"/>
                    <a:pt x="846" y="540"/>
                    <a:pt x="831" y="526"/>
                  </a:cubicBezTo>
                  <a:cubicBezTo>
                    <a:pt x="758" y="445"/>
                    <a:pt x="678" y="365"/>
                    <a:pt x="590" y="307"/>
                  </a:cubicBezTo>
                  <a:cubicBezTo>
                    <a:pt x="488" y="219"/>
                    <a:pt x="408" y="124"/>
                    <a:pt x="306" y="44"/>
                  </a:cubicBezTo>
                  <a:cubicBezTo>
                    <a:pt x="274" y="14"/>
                    <a:pt x="239" y="1"/>
                    <a:pt x="205" y="1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52;p64">
              <a:extLst>
                <a:ext uri="{FF2B5EF4-FFF2-40B4-BE49-F238E27FC236}">
                  <a16:creationId xmlns:a16="http://schemas.microsoft.com/office/drawing/2014/main" id="{5474CACF-D48F-47EE-98DC-DED9C4CE5B40}"/>
                </a:ext>
              </a:extLst>
            </p:cNvPr>
            <p:cNvSpPr/>
            <p:nvPr/>
          </p:nvSpPr>
          <p:spPr>
            <a:xfrm>
              <a:off x="5256600" y="5247275"/>
              <a:ext cx="20950" cy="13800"/>
            </a:xfrm>
            <a:custGeom>
              <a:avLst/>
              <a:gdLst/>
              <a:ahLst/>
              <a:cxnLst/>
              <a:rect l="l" t="t" r="r" b="b"/>
              <a:pathLst>
                <a:path w="838" h="552" extrusionOk="0">
                  <a:moveTo>
                    <a:pt x="194" y="0"/>
                  </a:moveTo>
                  <a:cubicBezTo>
                    <a:pt x="155" y="0"/>
                    <a:pt x="121" y="17"/>
                    <a:pt x="96" y="62"/>
                  </a:cubicBezTo>
                  <a:cubicBezTo>
                    <a:pt x="1" y="215"/>
                    <a:pt x="256" y="310"/>
                    <a:pt x="344" y="361"/>
                  </a:cubicBezTo>
                  <a:cubicBezTo>
                    <a:pt x="490" y="456"/>
                    <a:pt x="643" y="521"/>
                    <a:pt x="811" y="550"/>
                  </a:cubicBezTo>
                  <a:cubicBezTo>
                    <a:pt x="813" y="551"/>
                    <a:pt x="815" y="552"/>
                    <a:pt x="817" y="552"/>
                  </a:cubicBezTo>
                  <a:cubicBezTo>
                    <a:pt x="829" y="552"/>
                    <a:pt x="838" y="535"/>
                    <a:pt x="825" y="529"/>
                  </a:cubicBezTo>
                  <a:cubicBezTo>
                    <a:pt x="738" y="375"/>
                    <a:pt x="621" y="244"/>
                    <a:pt x="475" y="149"/>
                  </a:cubicBezTo>
                  <a:cubicBezTo>
                    <a:pt x="408" y="102"/>
                    <a:pt x="288" y="0"/>
                    <a:pt x="194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53;p64">
              <a:extLst>
                <a:ext uri="{FF2B5EF4-FFF2-40B4-BE49-F238E27FC236}">
                  <a16:creationId xmlns:a16="http://schemas.microsoft.com/office/drawing/2014/main" id="{C619A6F6-0EA5-4570-A887-005F8C9187E5}"/>
                </a:ext>
              </a:extLst>
            </p:cNvPr>
            <p:cNvSpPr/>
            <p:nvPr/>
          </p:nvSpPr>
          <p:spPr>
            <a:xfrm>
              <a:off x="5258750" y="5235425"/>
              <a:ext cx="16250" cy="13250"/>
            </a:xfrm>
            <a:custGeom>
              <a:avLst/>
              <a:gdLst/>
              <a:ahLst/>
              <a:cxnLst/>
              <a:rect l="l" t="t" r="r" b="b"/>
              <a:pathLst>
                <a:path w="650" h="530" extrusionOk="0">
                  <a:moveTo>
                    <a:pt x="131" y="0"/>
                  </a:moveTo>
                  <a:cubicBezTo>
                    <a:pt x="65" y="0"/>
                    <a:pt x="0" y="47"/>
                    <a:pt x="32" y="120"/>
                  </a:cubicBezTo>
                  <a:cubicBezTo>
                    <a:pt x="126" y="339"/>
                    <a:pt x="374" y="463"/>
                    <a:pt x="593" y="528"/>
                  </a:cubicBezTo>
                  <a:cubicBezTo>
                    <a:pt x="595" y="529"/>
                    <a:pt x="598" y="529"/>
                    <a:pt x="600" y="529"/>
                  </a:cubicBezTo>
                  <a:cubicBezTo>
                    <a:pt x="627" y="529"/>
                    <a:pt x="649" y="490"/>
                    <a:pt x="622" y="470"/>
                  </a:cubicBezTo>
                  <a:cubicBezTo>
                    <a:pt x="549" y="412"/>
                    <a:pt x="484" y="346"/>
                    <a:pt x="418" y="273"/>
                  </a:cubicBezTo>
                  <a:cubicBezTo>
                    <a:pt x="353" y="185"/>
                    <a:pt x="280" y="105"/>
                    <a:pt x="207" y="25"/>
                  </a:cubicBezTo>
                  <a:cubicBezTo>
                    <a:pt x="186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54;p64">
              <a:extLst>
                <a:ext uri="{FF2B5EF4-FFF2-40B4-BE49-F238E27FC236}">
                  <a16:creationId xmlns:a16="http://schemas.microsoft.com/office/drawing/2014/main" id="{6498D4AE-158B-4F49-AC77-33BD41D84FA8}"/>
                </a:ext>
              </a:extLst>
            </p:cNvPr>
            <p:cNvSpPr/>
            <p:nvPr/>
          </p:nvSpPr>
          <p:spPr>
            <a:xfrm>
              <a:off x="5254025" y="5189275"/>
              <a:ext cx="14650" cy="17675"/>
            </a:xfrm>
            <a:custGeom>
              <a:avLst/>
              <a:gdLst/>
              <a:ahLst/>
              <a:cxnLst/>
              <a:rect l="l" t="t" r="r" b="b"/>
              <a:pathLst>
                <a:path w="586" h="707" extrusionOk="0">
                  <a:moveTo>
                    <a:pt x="160" y="1"/>
                  </a:moveTo>
                  <a:cubicBezTo>
                    <a:pt x="80" y="1"/>
                    <a:pt x="0" y="88"/>
                    <a:pt x="45" y="178"/>
                  </a:cubicBezTo>
                  <a:cubicBezTo>
                    <a:pt x="104" y="273"/>
                    <a:pt x="169" y="353"/>
                    <a:pt x="250" y="419"/>
                  </a:cubicBezTo>
                  <a:cubicBezTo>
                    <a:pt x="345" y="514"/>
                    <a:pt x="425" y="602"/>
                    <a:pt x="520" y="696"/>
                  </a:cubicBezTo>
                  <a:cubicBezTo>
                    <a:pt x="527" y="703"/>
                    <a:pt x="536" y="707"/>
                    <a:pt x="545" y="707"/>
                  </a:cubicBezTo>
                  <a:cubicBezTo>
                    <a:pt x="565" y="707"/>
                    <a:pt x="585" y="692"/>
                    <a:pt x="585" y="667"/>
                  </a:cubicBezTo>
                  <a:cubicBezTo>
                    <a:pt x="578" y="426"/>
                    <a:pt x="366" y="259"/>
                    <a:pt x="257" y="62"/>
                  </a:cubicBezTo>
                  <a:cubicBezTo>
                    <a:pt x="232" y="19"/>
                    <a:pt x="196" y="1"/>
                    <a:pt x="160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55;p64">
              <a:extLst>
                <a:ext uri="{FF2B5EF4-FFF2-40B4-BE49-F238E27FC236}">
                  <a16:creationId xmlns:a16="http://schemas.microsoft.com/office/drawing/2014/main" id="{4AC03A8B-2793-4227-8659-0EA1D6E6E406}"/>
                </a:ext>
              </a:extLst>
            </p:cNvPr>
            <p:cNvSpPr/>
            <p:nvPr/>
          </p:nvSpPr>
          <p:spPr>
            <a:xfrm>
              <a:off x="5252950" y="5174200"/>
              <a:ext cx="14800" cy="14825"/>
            </a:xfrm>
            <a:custGeom>
              <a:avLst/>
              <a:gdLst/>
              <a:ahLst/>
              <a:cxnLst/>
              <a:rect l="l" t="t" r="r" b="b"/>
              <a:pathLst>
                <a:path w="592" h="593" extrusionOk="0">
                  <a:moveTo>
                    <a:pt x="141" y="1"/>
                  </a:moveTo>
                  <a:cubicBezTo>
                    <a:pt x="138" y="1"/>
                    <a:pt x="135" y="1"/>
                    <a:pt x="132" y="1"/>
                  </a:cubicBezTo>
                  <a:cubicBezTo>
                    <a:pt x="96" y="1"/>
                    <a:pt x="67" y="30"/>
                    <a:pt x="52" y="66"/>
                  </a:cubicBezTo>
                  <a:cubicBezTo>
                    <a:pt x="1" y="198"/>
                    <a:pt x="154" y="329"/>
                    <a:pt x="234" y="409"/>
                  </a:cubicBezTo>
                  <a:cubicBezTo>
                    <a:pt x="317" y="485"/>
                    <a:pt x="432" y="593"/>
                    <a:pt x="536" y="593"/>
                  </a:cubicBezTo>
                  <a:cubicBezTo>
                    <a:pt x="543" y="593"/>
                    <a:pt x="549" y="593"/>
                    <a:pt x="555" y="592"/>
                  </a:cubicBezTo>
                  <a:cubicBezTo>
                    <a:pt x="570" y="592"/>
                    <a:pt x="577" y="584"/>
                    <a:pt x="585" y="570"/>
                  </a:cubicBezTo>
                  <a:cubicBezTo>
                    <a:pt x="592" y="468"/>
                    <a:pt x="482" y="344"/>
                    <a:pt x="424" y="271"/>
                  </a:cubicBezTo>
                  <a:cubicBezTo>
                    <a:pt x="353" y="171"/>
                    <a:pt x="281" y="1"/>
                    <a:pt x="141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56;p64">
              <a:extLst>
                <a:ext uri="{FF2B5EF4-FFF2-40B4-BE49-F238E27FC236}">
                  <a16:creationId xmlns:a16="http://schemas.microsoft.com/office/drawing/2014/main" id="{B4240A87-E56C-47CB-A0B2-03AFB864ECEB}"/>
                </a:ext>
              </a:extLst>
            </p:cNvPr>
            <p:cNvSpPr/>
            <p:nvPr/>
          </p:nvSpPr>
          <p:spPr>
            <a:xfrm>
              <a:off x="5271200" y="5104800"/>
              <a:ext cx="11150" cy="16400"/>
            </a:xfrm>
            <a:custGeom>
              <a:avLst/>
              <a:gdLst/>
              <a:ahLst/>
              <a:cxnLst/>
              <a:rect l="l" t="t" r="r" b="b"/>
              <a:pathLst>
                <a:path w="446" h="656" extrusionOk="0">
                  <a:moveTo>
                    <a:pt x="297" y="0"/>
                  </a:moveTo>
                  <a:cubicBezTo>
                    <a:pt x="149" y="0"/>
                    <a:pt x="13" y="567"/>
                    <a:pt x="0" y="639"/>
                  </a:cubicBezTo>
                  <a:cubicBezTo>
                    <a:pt x="0" y="645"/>
                    <a:pt x="5" y="656"/>
                    <a:pt x="15" y="656"/>
                  </a:cubicBezTo>
                  <a:cubicBezTo>
                    <a:pt x="17" y="656"/>
                    <a:pt x="20" y="655"/>
                    <a:pt x="22" y="654"/>
                  </a:cubicBezTo>
                  <a:cubicBezTo>
                    <a:pt x="117" y="573"/>
                    <a:pt x="197" y="471"/>
                    <a:pt x="256" y="362"/>
                  </a:cubicBezTo>
                  <a:cubicBezTo>
                    <a:pt x="300" y="282"/>
                    <a:pt x="445" y="114"/>
                    <a:pt x="351" y="26"/>
                  </a:cubicBezTo>
                  <a:cubicBezTo>
                    <a:pt x="333" y="8"/>
                    <a:pt x="315" y="0"/>
                    <a:pt x="297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57;p64">
              <a:extLst>
                <a:ext uri="{FF2B5EF4-FFF2-40B4-BE49-F238E27FC236}">
                  <a16:creationId xmlns:a16="http://schemas.microsoft.com/office/drawing/2014/main" id="{F36FABB4-2A06-460E-9B66-A2933C196BAC}"/>
                </a:ext>
              </a:extLst>
            </p:cNvPr>
            <p:cNvSpPr/>
            <p:nvPr/>
          </p:nvSpPr>
          <p:spPr>
            <a:xfrm>
              <a:off x="5270800" y="5114225"/>
              <a:ext cx="15900" cy="21225"/>
            </a:xfrm>
            <a:custGeom>
              <a:avLst/>
              <a:gdLst/>
              <a:ahLst/>
              <a:cxnLst/>
              <a:rect l="l" t="t" r="r" b="b"/>
              <a:pathLst>
                <a:path w="636" h="849" extrusionOk="0">
                  <a:moveTo>
                    <a:pt x="576" y="0"/>
                  </a:moveTo>
                  <a:cubicBezTo>
                    <a:pt x="567" y="0"/>
                    <a:pt x="558" y="2"/>
                    <a:pt x="549" y="7"/>
                  </a:cubicBezTo>
                  <a:cubicBezTo>
                    <a:pt x="440" y="94"/>
                    <a:pt x="345" y="204"/>
                    <a:pt x="286" y="328"/>
                  </a:cubicBezTo>
                  <a:cubicBezTo>
                    <a:pt x="192" y="459"/>
                    <a:pt x="111" y="605"/>
                    <a:pt x="31" y="751"/>
                  </a:cubicBezTo>
                  <a:cubicBezTo>
                    <a:pt x="1" y="801"/>
                    <a:pt x="44" y="848"/>
                    <a:pt x="88" y="848"/>
                  </a:cubicBezTo>
                  <a:cubicBezTo>
                    <a:pt x="107" y="848"/>
                    <a:pt x="127" y="839"/>
                    <a:pt x="140" y="817"/>
                  </a:cubicBezTo>
                  <a:cubicBezTo>
                    <a:pt x="228" y="693"/>
                    <a:pt x="323" y="576"/>
                    <a:pt x="410" y="459"/>
                  </a:cubicBezTo>
                  <a:cubicBezTo>
                    <a:pt x="498" y="342"/>
                    <a:pt x="600" y="226"/>
                    <a:pt x="629" y="65"/>
                  </a:cubicBezTo>
                  <a:cubicBezTo>
                    <a:pt x="635" y="30"/>
                    <a:pt x="609" y="0"/>
                    <a:pt x="576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58;p64">
              <a:extLst>
                <a:ext uri="{FF2B5EF4-FFF2-40B4-BE49-F238E27FC236}">
                  <a16:creationId xmlns:a16="http://schemas.microsoft.com/office/drawing/2014/main" id="{4474D143-460B-498B-8A8F-23B82D5439C7}"/>
                </a:ext>
              </a:extLst>
            </p:cNvPr>
            <p:cNvSpPr/>
            <p:nvPr/>
          </p:nvSpPr>
          <p:spPr>
            <a:xfrm>
              <a:off x="5274675" y="5132625"/>
              <a:ext cx="9575" cy="14625"/>
            </a:xfrm>
            <a:custGeom>
              <a:avLst/>
              <a:gdLst/>
              <a:ahLst/>
              <a:cxnLst/>
              <a:rect l="l" t="t" r="r" b="b"/>
              <a:pathLst>
                <a:path w="383" h="585" extrusionOk="0">
                  <a:moveTo>
                    <a:pt x="329" y="0"/>
                  </a:moveTo>
                  <a:cubicBezTo>
                    <a:pt x="318" y="0"/>
                    <a:pt x="308" y="4"/>
                    <a:pt x="299" y="15"/>
                  </a:cubicBezTo>
                  <a:cubicBezTo>
                    <a:pt x="168" y="161"/>
                    <a:pt x="22" y="365"/>
                    <a:pt x="0" y="562"/>
                  </a:cubicBezTo>
                  <a:cubicBezTo>
                    <a:pt x="0" y="576"/>
                    <a:pt x="12" y="584"/>
                    <a:pt x="25" y="584"/>
                  </a:cubicBezTo>
                  <a:cubicBezTo>
                    <a:pt x="32" y="584"/>
                    <a:pt x="39" y="582"/>
                    <a:pt x="44" y="577"/>
                  </a:cubicBezTo>
                  <a:cubicBezTo>
                    <a:pt x="117" y="504"/>
                    <a:pt x="182" y="424"/>
                    <a:pt x="233" y="336"/>
                  </a:cubicBezTo>
                  <a:cubicBezTo>
                    <a:pt x="299" y="256"/>
                    <a:pt x="343" y="154"/>
                    <a:pt x="372" y="59"/>
                  </a:cubicBezTo>
                  <a:cubicBezTo>
                    <a:pt x="383" y="28"/>
                    <a:pt x="356" y="0"/>
                    <a:pt x="329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59;p64">
              <a:extLst>
                <a:ext uri="{FF2B5EF4-FFF2-40B4-BE49-F238E27FC236}">
                  <a16:creationId xmlns:a16="http://schemas.microsoft.com/office/drawing/2014/main" id="{7B5B5236-6F8E-4AEA-987C-C370DF1357A0}"/>
                </a:ext>
              </a:extLst>
            </p:cNvPr>
            <p:cNvSpPr/>
            <p:nvPr/>
          </p:nvSpPr>
          <p:spPr>
            <a:xfrm>
              <a:off x="5244625" y="5099050"/>
              <a:ext cx="15825" cy="13350"/>
            </a:xfrm>
            <a:custGeom>
              <a:avLst/>
              <a:gdLst/>
              <a:ahLst/>
              <a:cxnLst/>
              <a:rect l="l" t="t" r="r" b="b"/>
              <a:pathLst>
                <a:path w="633" h="534" extrusionOk="0">
                  <a:moveTo>
                    <a:pt x="132" y="0"/>
                  </a:moveTo>
                  <a:cubicBezTo>
                    <a:pt x="69" y="0"/>
                    <a:pt x="0" y="50"/>
                    <a:pt x="27" y="125"/>
                  </a:cubicBezTo>
                  <a:cubicBezTo>
                    <a:pt x="71" y="227"/>
                    <a:pt x="151" y="322"/>
                    <a:pt x="254" y="380"/>
                  </a:cubicBezTo>
                  <a:cubicBezTo>
                    <a:pt x="334" y="439"/>
                    <a:pt x="436" y="534"/>
                    <a:pt x="538" y="534"/>
                  </a:cubicBezTo>
                  <a:cubicBezTo>
                    <a:pt x="589" y="534"/>
                    <a:pt x="633" y="482"/>
                    <a:pt x="618" y="431"/>
                  </a:cubicBezTo>
                  <a:cubicBezTo>
                    <a:pt x="567" y="337"/>
                    <a:pt x="502" y="264"/>
                    <a:pt x="429" y="198"/>
                  </a:cubicBezTo>
                  <a:cubicBezTo>
                    <a:pt x="356" y="103"/>
                    <a:pt x="254" y="37"/>
                    <a:pt x="144" y="1"/>
                  </a:cubicBezTo>
                  <a:cubicBezTo>
                    <a:pt x="140" y="1"/>
                    <a:pt x="136" y="0"/>
                    <a:pt x="132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60;p64">
              <a:extLst>
                <a:ext uri="{FF2B5EF4-FFF2-40B4-BE49-F238E27FC236}">
                  <a16:creationId xmlns:a16="http://schemas.microsoft.com/office/drawing/2014/main" id="{DC3A7BC9-25CF-452A-8C18-FB066F96842C}"/>
                </a:ext>
              </a:extLst>
            </p:cNvPr>
            <p:cNvSpPr/>
            <p:nvPr/>
          </p:nvSpPr>
          <p:spPr>
            <a:xfrm>
              <a:off x="5243925" y="5112675"/>
              <a:ext cx="18175" cy="15050"/>
            </a:xfrm>
            <a:custGeom>
              <a:avLst/>
              <a:gdLst/>
              <a:ahLst/>
              <a:cxnLst/>
              <a:rect l="l" t="t" r="r" b="b"/>
              <a:pathLst>
                <a:path w="727" h="602" extrusionOk="0">
                  <a:moveTo>
                    <a:pt x="183" y="0"/>
                  </a:moveTo>
                  <a:cubicBezTo>
                    <a:pt x="85" y="0"/>
                    <a:pt x="1" y="105"/>
                    <a:pt x="55" y="215"/>
                  </a:cubicBezTo>
                  <a:cubicBezTo>
                    <a:pt x="121" y="324"/>
                    <a:pt x="216" y="419"/>
                    <a:pt x="325" y="485"/>
                  </a:cubicBezTo>
                  <a:cubicBezTo>
                    <a:pt x="420" y="558"/>
                    <a:pt x="530" y="601"/>
                    <a:pt x="646" y="601"/>
                  </a:cubicBezTo>
                  <a:cubicBezTo>
                    <a:pt x="705" y="594"/>
                    <a:pt x="727" y="536"/>
                    <a:pt x="690" y="492"/>
                  </a:cubicBezTo>
                  <a:cubicBezTo>
                    <a:pt x="632" y="426"/>
                    <a:pt x="573" y="368"/>
                    <a:pt x="508" y="302"/>
                  </a:cubicBezTo>
                  <a:cubicBezTo>
                    <a:pt x="428" y="215"/>
                    <a:pt x="369" y="113"/>
                    <a:pt x="282" y="40"/>
                  </a:cubicBezTo>
                  <a:cubicBezTo>
                    <a:pt x="250" y="12"/>
                    <a:pt x="216" y="0"/>
                    <a:pt x="183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61;p64">
              <a:extLst>
                <a:ext uri="{FF2B5EF4-FFF2-40B4-BE49-F238E27FC236}">
                  <a16:creationId xmlns:a16="http://schemas.microsoft.com/office/drawing/2014/main" id="{DC2427C0-B9D6-4F97-B6EC-2141C911F173}"/>
                </a:ext>
              </a:extLst>
            </p:cNvPr>
            <p:cNvSpPr/>
            <p:nvPr/>
          </p:nvSpPr>
          <p:spPr>
            <a:xfrm>
              <a:off x="5248200" y="5129150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57" y="0"/>
                  </a:moveTo>
                  <a:cubicBezTo>
                    <a:pt x="62" y="0"/>
                    <a:pt x="0" y="129"/>
                    <a:pt x="45" y="212"/>
                  </a:cubicBezTo>
                  <a:cubicBezTo>
                    <a:pt x="103" y="293"/>
                    <a:pt x="169" y="366"/>
                    <a:pt x="249" y="424"/>
                  </a:cubicBezTo>
                  <a:cubicBezTo>
                    <a:pt x="315" y="490"/>
                    <a:pt x="381" y="548"/>
                    <a:pt x="461" y="599"/>
                  </a:cubicBezTo>
                  <a:cubicBezTo>
                    <a:pt x="477" y="611"/>
                    <a:pt x="495" y="616"/>
                    <a:pt x="512" y="616"/>
                  </a:cubicBezTo>
                  <a:cubicBezTo>
                    <a:pt x="576" y="616"/>
                    <a:pt x="631" y="539"/>
                    <a:pt x="585" y="475"/>
                  </a:cubicBezTo>
                  <a:cubicBezTo>
                    <a:pt x="483" y="307"/>
                    <a:pt x="395" y="88"/>
                    <a:pt x="198" y="8"/>
                  </a:cubicBezTo>
                  <a:cubicBezTo>
                    <a:pt x="184" y="3"/>
                    <a:pt x="170" y="0"/>
                    <a:pt x="157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62;p64">
              <a:extLst>
                <a:ext uri="{FF2B5EF4-FFF2-40B4-BE49-F238E27FC236}">
                  <a16:creationId xmlns:a16="http://schemas.microsoft.com/office/drawing/2014/main" id="{3F686794-CBA1-428F-B4F3-4A4542F09E2C}"/>
                </a:ext>
              </a:extLst>
            </p:cNvPr>
            <p:cNvSpPr/>
            <p:nvPr/>
          </p:nvSpPr>
          <p:spPr>
            <a:xfrm>
              <a:off x="5271375" y="5046025"/>
              <a:ext cx="13900" cy="19725"/>
            </a:xfrm>
            <a:custGeom>
              <a:avLst/>
              <a:gdLst/>
              <a:ahLst/>
              <a:cxnLst/>
              <a:rect l="l" t="t" r="r" b="b"/>
              <a:pathLst>
                <a:path w="556" h="789" extrusionOk="0">
                  <a:moveTo>
                    <a:pt x="405" y="1"/>
                  </a:moveTo>
                  <a:cubicBezTo>
                    <a:pt x="396" y="1"/>
                    <a:pt x="388" y="2"/>
                    <a:pt x="380" y="6"/>
                  </a:cubicBezTo>
                  <a:cubicBezTo>
                    <a:pt x="241" y="35"/>
                    <a:pt x="190" y="247"/>
                    <a:pt x="132" y="371"/>
                  </a:cubicBezTo>
                  <a:cubicBezTo>
                    <a:pt x="103" y="437"/>
                    <a:pt x="66" y="502"/>
                    <a:pt x="44" y="568"/>
                  </a:cubicBezTo>
                  <a:cubicBezTo>
                    <a:pt x="23" y="634"/>
                    <a:pt x="23" y="714"/>
                    <a:pt x="1" y="772"/>
                  </a:cubicBezTo>
                  <a:cubicBezTo>
                    <a:pt x="1" y="778"/>
                    <a:pt x="1" y="789"/>
                    <a:pt x="8" y="789"/>
                  </a:cubicBezTo>
                  <a:cubicBezTo>
                    <a:pt x="10" y="789"/>
                    <a:pt x="13" y="788"/>
                    <a:pt x="15" y="787"/>
                  </a:cubicBezTo>
                  <a:cubicBezTo>
                    <a:pt x="66" y="750"/>
                    <a:pt x="125" y="743"/>
                    <a:pt x="176" y="692"/>
                  </a:cubicBezTo>
                  <a:cubicBezTo>
                    <a:pt x="241" y="634"/>
                    <a:pt x="300" y="561"/>
                    <a:pt x="344" y="488"/>
                  </a:cubicBezTo>
                  <a:cubicBezTo>
                    <a:pt x="409" y="378"/>
                    <a:pt x="555" y="167"/>
                    <a:pt x="460" y="35"/>
                  </a:cubicBezTo>
                  <a:cubicBezTo>
                    <a:pt x="450" y="14"/>
                    <a:pt x="427" y="1"/>
                    <a:pt x="405" y="1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63;p64">
              <a:extLst>
                <a:ext uri="{FF2B5EF4-FFF2-40B4-BE49-F238E27FC236}">
                  <a16:creationId xmlns:a16="http://schemas.microsoft.com/office/drawing/2014/main" id="{936AB61C-3A23-427A-8067-6620B8CD4188}"/>
                </a:ext>
              </a:extLst>
            </p:cNvPr>
            <p:cNvSpPr/>
            <p:nvPr/>
          </p:nvSpPr>
          <p:spPr>
            <a:xfrm>
              <a:off x="5267475" y="5063925"/>
              <a:ext cx="14500" cy="17925"/>
            </a:xfrm>
            <a:custGeom>
              <a:avLst/>
              <a:gdLst/>
              <a:ahLst/>
              <a:cxnLst/>
              <a:rect l="l" t="t" r="r" b="b"/>
              <a:pathLst>
                <a:path w="580" h="717" extrusionOk="0">
                  <a:moveTo>
                    <a:pt x="450" y="1"/>
                  </a:moveTo>
                  <a:cubicBezTo>
                    <a:pt x="429" y="1"/>
                    <a:pt x="409" y="7"/>
                    <a:pt x="390" y="20"/>
                  </a:cubicBezTo>
                  <a:cubicBezTo>
                    <a:pt x="281" y="71"/>
                    <a:pt x="259" y="202"/>
                    <a:pt x="215" y="304"/>
                  </a:cubicBezTo>
                  <a:cubicBezTo>
                    <a:pt x="164" y="406"/>
                    <a:pt x="98" y="501"/>
                    <a:pt x="33" y="596"/>
                  </a:cubicBezTo>
                  <a:cubicBezTo>
                    <a:pt x="0" y="648"/>
                    <a:pt x="42" y="717"/>
                    <a:pt x="98" y="717"/>
                  </a:cubicBezTo>
                  <a:cubicBezTo>
                    <a:pt x="105" y="717"/>
                    <a:pt x="113" y="715"/>
                    <a:pt x="120" y="713"/>
                  </a:cubicBezTo>
                  <a:cubicBezTo>
                    <a:pt x="237" y="669"/>
                    <a:pt x="332" y="589"/>
                    <a:pt x="397" y="487"/>
                  </a:cubicBezTo>
                  <a:cubicBezTo>
                    <a:pt x="463" y="392"/>
                    <a:pt x="580" y="239"/>
                    <a:pt x="565" y="122"/>
                  </a:cubicBezTo>
                  <a:cubicBezTo>
                    <a:pt x="565" y="51"/>
                    <a:pt x="509" y="1"/>
                    <a:pt x="450" y="1"/>
                  </a:cubicBezTo>
                  <a:close/>
                </a:path>
              </a:pathLst>
            </a:custGeom>
            <a:solidFill>
              <a:srgbClr val="F6B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64;p64">
              <a:extLst>
                <a:ext uri="{FF2B5EF4-FFF2-40B4-BE49-F238E27FC236}">
                  <a16:creationId xmlns:a16="http://schemas.microsoft.com/office/drawing/2014/main" id="{79308EB0-699C-421F-AD1F-4286835C6DD6}"/>
                </a:ext>
              </a:extLst>
            </p:cNvPr>
            <p:cNvSpPr/>
            <p:nvPr/>
          </p:nvSpPr>
          <p:spPr>
            <a:xfrm>
              <a:off x="5245300" y="5040000"/>
              <a:ext cx="13875" cy="18225"/>
            </a:xfrm>
            <a:custGeom>
              <a:avLst/>
              <a:gdLst/>
              <a:ahLst/>
              <a:cxnLst/>
              <a:rect l="l" t="t" r="r" b="b"/>
              <a:pathLst>
                <a:path w="555" h="729" extrusionOk="0">
                  <a:moveTo>
                    <a:pt x="144" y="1"/>
                  </a:moveTo>
                  <a:cubicBezTo>
                    <a:pt x="101" y="1"/>
                    <a:pt x="56" y="28"/>
                    <a:pt x="37" y="79"/>
                  </a:cubicBezTo>
                  <a:cubicBezTo>
                    <a:pt x="0" y="328"/>
                    <a:pt x="256" y="721"/>
                    <a:pt x="526" y="729"/>
                  </a:cubicBezTo>
                  <a:cubicBezTo>
                    <a:pt x="548" y="729"/>
                    <a:pt x="555" y="707"/>
                    <a:pt x="548" y="700"/>
                  </a:cubicBezTo>
                  <a:cubicBezTo>
                    <a:pt x="467" y="605"/>
                    <a:pt x="409" y="503"/>
                    <a:pt x="365" y="386"/>
                  </a:cubicBezTo>
                  <a:cubicBezTo>
                    <a:pt x="314" y="269"/>
                    <a:pt x="300" y="131"/>
                    <a:pt x="212" y="28"/>
                  </a:cubicBezTo>
                  <a:cubicBezTo>
                    <a:pt x="193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65;p64">
              <a:extLst>
                <a:ext uri="{FF2B5EF4-FFF2-40B4-BE49-F238E27FC236}">
                  <a16:creationId xmlns:a16="http://schemas.microsoft.com/office/drawing/2014/main" id="{86A0F635-E8A4-4313-98EB-1BBEBFDA5675}"/>
                </a:ext>
              </a:extLst>
            </p:cNvPr>
            <p:cNvSpPr/>
            <p:nvPr/>
          </p:nvSpPr>
          <p:spPr>
            <a:xfrm>
              <a:off x="5247675" y="5060025"/>
              <a:ext cx="14050" cy="16125"/>
            </a:xfrm>
            <a:custGeom>
              <a:avLst/>
              <a:gdLst/>
              <a:ahLst/>
              <a:cxnLst/>
              <a:rect l="l" t="t" r="r" b="b"/>
              <a:pathLst>
                <a:path w="562" h="645" extrusionOk="0">
                  <a:moveTo>
                    <a:pt x="114" y="0"/>
                  </a:moveTo>
                  <a:cubicBezTo>
                    <a:pt x="110" y="0"/>
                    <a:pt x="106" y="1"/>
                    <a:pt x="102" y="1"/>
                  </a:cubicBezTo>
                  <a:cubicBezTo>
                    <a:pt x="51" y="1"/>
                    <a:pt x="8" y="45"/>
                    <a:pt x="8" y="96"/>
                  </a:cubicBezTo>
                  <a:cubicBezTo>
                    <a:pt x="0" y="198"/>
                    <a:pt x="73" y="263"/>
                    <a:pt x="139" y="329"/>
                  </a:cubicBezTo>
                  <a:cubicBezTo>
                    <a:pt x="219" y="417"/>
                    <a:pt x="285" y="504"/>
                    <a:pt x="350" y="599"/>
                  </a:cubicBezTo>
                  <a:cubicBezTo>
                    <a:pt x="370" y="631"/>
                    <a:pt x="402" y="645"/>
                    <a:pt x="434" y="645"/>
                  </a:cubicBezTo>
                  <a:cubicBezTo>
                    <a:pt x="498" y="645"/>
                    <a:pt x="562" y="591"/>
                    <a:pt x="533" y="519"/>
                  </a:cubicBezTo>
                  <a:cubicBezTo>
                    <a:pt x="489" y="409"/>
                    <a:pt x="431" y="300"/>
                    <a:pt x="365" y="198"/>
                  </a:cubicBezTo>
                  <a:cubicBezTo>
                    <a:pt x="302" y="106"/>
                    <a:pt x="231" y="0"/>
                    <a:pt x="114" y="0"/>
                  </a:cubicBezTo>
                  <a:close/>
                </a:path>
              </a:pathLst>
            </a:custGeom>
            <a:solidFill>
              <a:srgbClr val="F8C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66;p64">
              <a:extLst>
                <a:ext uri="{FF2B5EF4-FFF2-40B4-BE49-F238E27FC236}">
                  <a16:creationId xmlns:a16="http://schemas.microsoft.com/office/drawing/2014/main" id="{74C4DB1C-A0CF-48B0-92EC-B075876E33CF}"/>
                </a:ext>
              </a:extLst>
            </p:cNvPr>
            <p:cNvSpPr/>
            <p:nvPr/>
          </p:nvSpPr>
          <p:spPr>
            <a:xfrm>
              <a:off x="5247675" y="4987225"/>
              <a:ext cx="13675" cy="17600"/>
            </a:xfrm>
            <a:custGeom>
              <a:avLst/>
              <a:gdLst/>
              <a:ahLst/>
              <a:cxnLst/>
              <a:rect l="l" t="t" r="r" b="b"/>
              <a:pathLst>
                <a:path w="547" h="704" extrusionOk="0">
                  <a:moveTo>
                    <a:pt x="137" y="1"/>
                  </a:moveTo>
                  <a:cubicBezTo>
                    <a:pt x="100" y="1"/>
                    <a:pt x="65" y="23"/>
                    <a:pt x="51" y="60"/>
                  </a:cubicBezTo>
                  <a:cubicBezTo>
                    <a:pt x="0" y="316"/>
                    <a:pt x="241" y="644"/>
                    <a:pt x="489" y="702"/>
                  </a:cubicBezTo>
                  <a:cubicBezTo>
                    <a:pt x="492" y="703"/>
                    <a:pt x="495" y="704"/>
                    <a:pt x="498" y="704"/>
                  </a:cubicBezTo>
                  <a:cubicBezTo>
                    <a:pt x="520" y="704"/>
                    <a:pt x="547" y="683"/>
                    <a:pt x="540" y="651"/>
                  </a:cubicBezTo>
                  <a:cubicBezTo>
                    <a:pt x="489" y="549"/>
                    <a:pt x="438" y="447"/>
                    <a:pt x="380" y="352"/>
                  </a:cubicBezTo>
                  <a:cubicBezTo>
                    <a:pt x="336" y="235"/>
                    <a:pt x="270" y="126"/>
                    <a:pt x="197" y="24"/>
                  </a:cubicBezTo>
                  <a:cubicBezTo>
                    <a:pt x="179" y="8"/>
                    <a:pt x="157" y="1"/>
                    <a:pt x="137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67;p64">
              <a:extLst>
                <a:ext uri="{FF2B5EF4-FFF2-40B4-BE49-F238E27FC236}">
                  <a16:creationId xmlns:a16="http://schemas.microsoft.com/office/drawing/2014/main" id="{135E3FA4-1CEC-4FB5-8A1B-485242E0BE38}"/>
                </a:ext>
              </a:extLst>
            </p:cNvPr>
            <p:cNvSpPr/>
            <p:nvPr/>
          </p:nvSpPr>
          <p:spPr>
            <a:xfrm>
              <a:off x="5250950" y="4972800"/>
              <a:ext cx="13900" cy="17225"/>
            </a:xfrm>
            <a:custGeom>
              <a:avLst/>
              <a:gdLst/>
              <a:ahLst/>
              <a:cxnLst/>
              <a:rect l="l" t="t" r="r" b="b"/>
              <a:pathLst>
                <a:path w="556" h="689" extrusionOk="0">
                  <a:moveTo>
                    <a:pt x="92" y="1"/>
                  </a:moveTo>
                  <a:cubicBezTo>
                    <a:pt x="48" y="1"/>
                    <a:pt x="8" y="33"/>
                    <a:pt x="8" y="83"/>
                  </a:cubicBezTo>
                  <a:cubicBezTo>
                    <a:pt x="1" y="343"/>
                    <a:pt x="229" y="688"/>
                    <a:pt x="510" y="688"/>
                  </a:cubicBezTo>
                  <a:cubicBezTo>
                    <a:pt x="513" y="688"/>
                    <a:pt x="516" y="688"/>
                    <a:pt x="519" y="688"/>
                  </a:cubicBezTo>
                  <a:cubicBezTo>
                    <a:pt x="540" y="688"/>
                    <a:pt x="555" y="659"/>
                    <a:pt x="533" y="644"/>
                  </a:cubicBezTo>
                  <a:cubicBezTo>
                    <a:pt x="468" y="550"/>
                    <a:pt x="402" y="447"/>
                    <a:pt x="351" y="345"/>
                  </a:cubicBezTo>
                  <a:cubicBezTo>
                    <a:pt x="307" y="229"/>
                    <a:pt x="241" y="119"/>
                    <a:pt x="154" y="24"/>
                  </a:cubicBezTo>
                  <a:cubicBezTo>
                    <a:pt x="135" y="8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68;p64">
              <a:extLst>
                <a:ext uri="{FF2B5EF4-FFF2-40B4-BE49-F238E27FC236}">
                  <a16:creationId xmlns:a16="http://schemas.microsoft.com/office/drawing/2014/main" id="{015C83A8-5A3A-469B-9352-CEDFD88FCD9E}"/>
                </a:ext>
              </a:extLst>
            </p:cNvPr>
            <p:cNvSpPr/>
            <p:nvPr/>
          </p:nvSpPr>
          <p:spPr>
            <a:xfrm>
              <a:off x="5255150" y="4950525"/>
              <a:ext cx="9325" cy="15000"/>
            </a:xfrm>
            <a:custGeom>
              <a:avLst/>
              <a:gdLst/>
              <a:ahLst/>
              <a:cxnLst/>
              <a:rect l="l" t="t" r="r" b="b"/>
              <a:pathLst>
                <a:path w="373" h="600" extrusionOk="0">
                  <a:moveTo>
                    <a:pt x="76" y="0"/>
                  </a:moveTo>
                  <a:cubicBezTo>
                    <a:pt x="43" y="0"/>
                    <a:pt x="13" y="29"/>
                    <a:pt x="8" y="62"/>
                  </a:cubicBezTo>
                  <a:cubicBezTo>
                    <a:pt x="1" y="219"/>
                    <a:pt x="77" y="600"/>
                    <a:pt x="285" y="600"/>
                  </a:cubicBezTo>
                  <a:cubicBezTo>
                    <a:pt x="299" y="600"/>
                    <a:pt x="313" y="598"/>
                    <a:pt x="329" y="594"/>
                  </a:cubicBezTo>
                  <a:cubicBezTo>
                    <a:pt x="358" y="587"/>
                    <a:pt x="372" y="565"/>
                    <a:pt x="365" y="536"/>
                  </a:cubicBezTo>
                  <a:cubicBezTo>
                    <a:pt x="307" y="354"/>
                    <a:pt x="278" y="135"/>
                    <a:pt x="110" y="11"/>
                  </a:cubicBezTo>
                  <a:cubicBezTo>
                    <a:pt x="99" y="3"/>
                    <a:pt x="88" y="0"/>
                    <a:pt x="76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69;p64">
              <a:extLst>
                <a:ext uri="{FF2B5EF4-FFF2-40B4-BE49-F238E27FC236}">
                  <a16:creationId xmlns:a16="http://schemas.microsoft.com/office/drawing/2014/main" id="{687C1688-7490-4A53-8ABD-C4B6B15D0A0D}"/>
                </a:ext>
              </a:extLst>
            </p:cNvPr>
            <p:cNvSpPr/>
            <p:nvPr/>
          </p:nvSpPr>
          <p:spPr>
            <a:xfrm>
              <a:off x="5254975" y="4931200"/>
              <a:ext cx="5675" cy="7450"/>
            </a:xfrm>
            <a:custGeom>
              <a:avLst/>
              <a:gdLst/>
              <a:ahLst/>
              <a:cxnLst/>
              <a:rect l="l" t="t" r="r" b="b"/>
              <a:pathLst>
                <a:path w="227" h="298" extrusionOk="0">
                  <a:moveTo>
                    <a:pt x="96" y="0"/>
                  </a:moveTo>
                  <a:cubicBezTo>
                    <a:pt x="88" y="0"/>
                    <a:pt x="80" y="1"/>
                    <a:pt x="73" y="3"/>
                  </a:cubicBezTo>
                  <a:cubicBezTo>
                    <a:pt x="29" y="10"/>
                    <a:pt x="0" y="47"/>
                    <a:pt x="0" y="91"/>
                  </a:cubicBezTo>
                  <a:cubicBezTo>
                    <a:pt x="0" y="127"/>
                    <a:pt x="15" y="156"/>
                    <a:pt x="37" y="178"/>
                  </a:cubicBezTo>
                  <a:lnTo>
                    <a:pt x="44" y="193"/>
                  </a:lnTo>
                  <a:lnTo>
                    <a:pt x="58" y="207"/>
                  </a:lnTo>
                  <a:cubicBezTo>
                    <a:pt x="80" y="237"/>
                    <a:pt x="102" y="266"/>
                    <a:pt x="139" y="288"/>
                  </a:cubicBezTo>
                  <a:cubicBezTo>
                    <a:pt x="148" y="295"/>
                    <a:pt x="159" y="298"/>
                    <a:pt x="170" y="298"/>
                  </a:cubicBezTo>
                  <a:cubicBezTo>
                    <a:pt x="192" y="298"/>
                    <a:pt x="214" y="283"/>
                    <a:pt x="219" y="258"/>
                  </a:cubicBezTo>
                  <a:cubicBezTo>
                    <a:pt x="226" y="193"/>
                    <a:pt x="226" y="69"/>
                    <a:pt x="168" y="25"/>
                  </a:cubicBezTo>
                  <a:cubicBezTo>
                    <a:pt x="146" y="9"/>
                    <a:pt x="120" y="0"/>
                    <a:pt x="96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70;p64">
              <a:extLst>
                <a:ext uri="{FF2B5EF4-FFF2-40B4-BE49-F238E27FC236}">
                  <a16:creationId xmlns:a16="http://schemas.microsoft.com/office/drawing/2014/main" id="{3D0E73CF-E92A-42B4-AF8B-0198B561225D}"/>
                </a:ext>
              </a:extLst>
            </p:cNvPr>
            <p:cNvSpPr/>
            <p:nvPr/>
          </p:nvSpPr>
          <p:spPr>
            <a:xfrm>
              <a:off x="5244575" y="4951100"/>
              <a:ext cx="6050" cy="11575"/>
            </a:xfrm>
            <a:custGeom>
              <a:avLst/>
              <a:gdLst/>
              <a:ahLst/>
              <a:cxnLst/>
              <a:rect l="l" t="t" r="r" b="b"/>
              <a:pathLst>
                <a:path w="242" h="463" extrusionOk="0">
                  <a:moveTo>
                    <a:pt x="76" y="0"/>
                  </a:moveTo>
                  <a:cubicBezTo>
                    <a:pt x="38" y="0"/>
                    <a:pt x="6" y="36"/>
                    <a:pt x="0" y="75"/>
                  </a:cubicBezTo>
                  <a:cubicBezTo>
                    <a:pt x="8" y="141"/>
                    <a:pt x="22" y="214"/>
                    <a:pt x="59" y="272"/>
                  </a:cubicBezTo>
                  <a:cubicBezTo>
                    <a:pt x="88" y="338"/>
                    <a:pt x="124" y="396"/>
                    <a:pt x="175" y="455"/>
                  </a:cubicBezTo>
                  <a:cubicBezTo>
                    <a:pt x="181" y="460"/>
                    <a:pt x="187" y="462"/>
                    <a:pt x="193" y="462"/>
                  </a:cubicBezTo>
                  <a:cubicBezTo>
                    <a:pt x="204" y="462"/>
                    <a:pt x="214" y="454"/>
                    <a:pt x="219" y="440"/>
                  </a:cubicBezTo>
                  <a:cubicBezTo>
                    <a:pt x="241" y="374"/>
                    <a:pt x="241" y="301"/>
                    <a:pt x="226" y="236"/>
                  </a:cubicBezTo>
                  <a:cubicBezTo>
                    <a:pt x="219" y="148"/>
                    <a:pt x="175" y="68"/>
                    <a:pt x="110" y="10"/>
                  </a:cubicBezTo>
                  <a:cubicBezTo>
                    <a:pt x="98" y="3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F4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71;p64">
              <a:extLst>
                <a:ext uri="{FF2B5EF4-FFF2-40B4-BE49-F238E27FC236}">
                  <a16:creationId xmlns:a16="http://schemas.microsoft.com/office/drawing/2014/main" id="{D5E742A3-53FA-485B-80FC-5CE80CDCE59D}"/>
                </a:ext>
              </a:extLst>
            </p:cNvPr>
            <p:cNvSpPr/>
            <p:nvPr/>
          </p:nvSpPr>
          <p:spPr>
            <a:xfrm>
              <a:off x="5262450" y="4846450"/>
              <a:ext cx="44350" cy="552050"/>
            </a:xfrm>
            <a:custGeom>
              <a:avLst/>
              <a:gdLst/>
              <a:ahLst/>
              <a:cxnLst/>
              <a:rect l="l" t="t" r="r" b="b"/>
              <a:pathLst>
                <a:path w="1774" h="22082" extrusionOk="0">
                  <a:moveTo>
                    <a:pt x="329" y="1"/>
                  </a:moveTo>
                  <a:cubicBezTo>
                    <a:pt x="299" y="1"/>
                    <a:pt x="277" y="23"/>
                    <a:pt x="277" y="44"/>
                  </a:cubicBezTo>
                  <a:cubicBezTo>
                    <a:pt x="270" y="964"/>
                    <a:pt x="256" y="1890"/>
                    <a:pt x="248" y="2809"/>
                  </a:cubicBezTo>
                  <a:cubicBezTo>
                    <a:pt x="241" y="3729"/>
                    <a:pt x="219" y="4655"/>
                    <a:pt x="190" y="5574"/>
                  </a:cubicBezTo>
                  <a:cubicBezTo>
                    <a:pt x="161" y="6494"/>
                    <a:pt x="132" y="7413"/>
                    <a:pt x="66" y="8332"/>
                  </a:cubicBezTo>
                  <a:cubicBezTo>
                    <a:pt x="0" y="9259"/>
                    <a:pt x="0" y="10185"/>
                    <a:pt x="66" y="11112"/>
                  </a:cubicBezTo>
                  <a:cubicBezTo>
                    <a:pt x="132" y="12038"/>
                    <a:pt x="234" y="12958"/>
                    <a:pt x="358" y="13869"/>
                  </a:cubicBezTo>
                  <a:cubicBezTo>
                    <a:pt x="482" y="14781"/>
                    <a:pt x="628" y="15693"/>
                    <a:pt x="781" y="16605"/>
                  </a:cubicBezTo>
                  <a:cubicBezTo>
                    <a:pt x="941" y="17517"/>
                    <a:pt x="1109" y="18422"/>
                    <a:pt x="1277" y="19327"/>
                  </a:cubicBezTo>
                  <a:cubicBezTo>
                    <a:pt x="1357" y="19779"/>
                    <a:pt x="1445" y="20231"/>
                    <a:pt x="1525" y="20684"/>
                  </a:cubicBezTo>
                  <a:cubicBezTo>
                    <a:pt x="1569" y="20910"/>
                    <a:pt x="1605" y="21143"/>
                    <a:pt x="1634" y="21369"/>
                  </a:cubicBezTo>
                  <a:cubicBezTo>
                    <a:pt x="1656" y="21479"/>
                    <a:pt x="1671" y="21595"/>
                    <a:pt x="1678" y="21705"/>
                  </a:cubicBezTo>
                  <a:cubicBezTo>
                    <a:pt x="1700" y="21822"/>
                    <a:pt x="1700" y="21931"/>
                    <a:pt x="1693" y="22040"/>
                  </a:cubicBezTo>
                  <a:cubicBezTo>
                    <a:pt x="1689" y="22066"/>
                    <a:pt x="1709" y="22082"/>
                    <a:pt x="1728" y="22082"/>
                  </a:cubicBezTo>
                  <a:cubicBezTo>
                    <a:pt x="1742" y="22082"/>
                    <a:pt x="1755" y="22073"/>
                    <a:pt x="1758" y="22055"/>
                  </a:cubicBezTo>
                  <a:cubicBezTo>
                    <a:pt x="1773" y="21938"/>
                    <a:pt x="1773" y="21814"/>
                    <a:pt x="1766" y="21698"/>
                  </a:cubicBezTo>
                  <a:cubicBezTo>
                    <a:pt x="1758" y="21581"/>
                    <a:pt x="1751" y="21464"/>
                    <a:pt x="1737" y="21347"/>
                  </a:cubicBezTo>
                  <a:cubicBezTo>
                    <a:pt x="1707" y="21121"/>
                    <a:pt x="1678" y="20895"/>
                    <a:pt x="1642" y="20662"/>
                  </a:cubicBezTo>
                  <a:cubicBezTo>
                    <a:pt x="1576" y="20209"/>
                    <a:pt x="1503" y="19750"/>
                    <a:pt x="1437" y="19297"/>
                  </a:cubicBezTo>
                  <a:cubicBezTo>
                    <a:pt x="1292" y="18385"/>
                    <a:pt x="1138" y="17481"/>
                    <a:pt x="1000" y="16569"/>
                  </a:cubicBezTo>
                  <a:cubicBezTo>
                    <a:pt x="722" y="14745"/>
                    <a:pt x="453" y="12921"/>
                    <a:pt x="336" y="11090"/>
                  </a:cubicBezTo>
                  <a:cubicBezTo>
                    <a:pt x="307" y="10623"/>
                    <a:pt x="285" y="10171"/>
                    <a:pt x="285" y="9711"/>
                  </a:cubicBezTo>
                  <a:cubicBezTo>
                    <a:pt x="277" y="9485"/>
                    <a:pt x="285" y="9259"/>
                    <a:pt x="292" y="9025"/>
                  </a:cubicBezTo>
                  <a:cubicBezTo>
                    <a:pt x="299" y="8799"/>
                    <a:pt x="314" y="8573"/>
                    <a:pt x="329" y="8339"/>
                  </a:cubicBezTo>
                  <a:cubicBezTo>
                    <a:pt x="380" y="7420"/>
                    <a:pt x="416" y="6494"/>
                    <a:pt x="423" y="5574"/>
                  </a:cubicBezTo>
                  <a:cubicBezTo>
                    <a:pt x="438" y="4648"/>
                    <a:pt x="445" y="3729"/>
                    <a:pt x="431" y="2809"/>
                  </a:cubicBezTo>
                  <a:cubicBezTo>
                    <a:pt x="416" y="1883"/>
                    <a:pt x="409" y="964"/>
                    <a:pt x="372" y="37"/>
                  </a:cubicBezTo>
                  <a:cubicBezTo>
                    <a:pt x="365" y="15"/>
                    <a:pt x="350" y="1"/>
                    <a:pt x="329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6672;p64">
            <a:extLst>
              <a:ext uri="{FF2B5EF4-FFF2-40B4-BE49-F238E27FC236}">
                <a16:creationId xmlns:a16="http://schemas.microsoft.com/office/drawing/2014/main" id="{D6B5F6D0-5015-4778-B508-5745BB985D96}"/>
              </a:ext>
            </a:extLst>
          </p:cNvPr>
          <p:cNvGrpSpPr/>
          <p:nvPr/>
        </p:nvGrpSpPr>
        <p:grpSpPr>
          <a:xfrm rot="4956395">
            <a:off x="3570642" y="3834375"/>
            <a:ext cx="238773" cy="1533827"/>
            <a:chOff x="5933127" y="3057200"/>
            <a:chExt cx="238773" cy="1533827"/>
          </a:xfrm>
        </p:grpSpPr>
        <p:sp>
          <p:nvSpPr>
            <p:cNvPr id="252" name="Google Shape;6673;p64">
              <a:extLst>
                <a:ext uri="{FF2B5EF4-FFF2-40B4-BE49-F238E27FC236}">
                  <a16:creationId xmlns:a16="http://schemas.microsoft.com/office/drawing/2014/main" id="{6BFA5DD7-5986-41DF-BC39-31F853C6B6CD}"/>
                </a:ext>
              </a:extLst>
            </p:cNvPr>
            <p:cNvSpPr/>
            <p:nvPr/>
          </p:nvSpPr>
          <p:spPr>
            <a:xfrm rot="5400000">
              <a:off x="5861016" y="4379949"/>
              <a:ext cx="251058" cy="106837"/>
            </a:xfrm>
            <a:custGeom>
              <a:avLst/>
              <a:gdLst/>
              <a:ahLst/>
              <a:cxnLst/>
              <a:rect l="l" t="t" r="r" b="b"/>
              <a:pathLst>
                <a:path w="4392" h="1869" extrusionOk="0">
                  <a:moveTo>
                    <a:pt x="1736" y="1780"/>
                  </a:moveTo>
                  <a:lnTo>
                    <a:pt x="1736" y="1781"/>
                  </a:lnTo>
                  <a:cubicBezTo>
                    <a:pt x="1736" y="1781"/>
                    <a:pt x="1736" y="1780"/>
                    <a:pt x="1736" y="1780"/>
                  </a:cubicBezTo>
                  <a:close/>
                  <a:moveTo>
                    <a:pt x="0" y="1"/>
                  </a:moveTo>
                  <a:lnTo>
                    <a:pt x="1072" y="1868"/>
                  </a:lnTo>
                  <a:lnTo>
                    <a:pt x="1160" y="1861"/>
                  </a:lnTo>
                  <a:cubicBezTo>
                    <a:pt x="1194" y="1861"/>
                    <a:pt x="1662" y="1779"/>
                    <a:pt x="1728" y="1779"/>
                  </a:cubicBezTo>
                  <a:cubicBezTo>
                    <a:pt x="1733" y="1779"/>
                    <a:pt x="1735" y="1780"/>
                    <a:pt x="1736" y="1780"/>
                  </a:cubicBezTo>
                  <a:lnTo>
                    <a:pt x="1736" y="1780"/>
                  </a:lnTo>
                  <a:lnTo>
                    <a:pt x="1124" y="453"/>
                  </a:lnTo>
                  <a:lnTo>
                    <a:pt x="2218" y="1642"/>
                  </a:lnTo>
                  <a:lnTo>
                    <a:pt x="2787" y="1533"/>
                  </a:lnTo>
                  <a:lnTo>
                    <a:pt x="2269" y="708"/>
                  </a:lnTo>
                  <a:lnTo>
                    <a:pt x="3254" y="1387"/>
                  </a:lnTo>
                  <a:cubicBezTo>
                    <a:pt x="3546" y="1480"/>
                    <a:pt x="3851" y="1527"/>
                    <a:pt x="4160" y="1527"/>
                  </a:cubicBezTo>
                  <a:cubicBezTo>
                    <a:pt x="4237" y="1527"/>
                    <a:pt x="4315" y="1524"/>
                    <a:pt x="4392" y="1518"/>
                  </a:cubicBezTo>
                  <a:lnTo>
                    <a:pt x="3516" y="1"/>
                  </a:ln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74;p64">
              <a:extLst>
                <a:ext uri="{FF2B5EF4-FFF2-40B4-BE49-F238E27FC236}">
                  <a16:creationId xmlns:a16="http://schemas.microsoft.com/office/drawing/2014/main" id="{DB51BB9A-873A-402E-B528-C1CC64334895}"/>
                </a:ext>
              </a:extLst>
            </p:cNvPr>
            <p:cNvSpPr/>
            <p:nvPr/>
          </p:nvSpPr>
          <p:spPr>
            <a:xfrm rot="5400000">
              <a:off x="5961141" y="4378662"/>
              <a:ext cx="263233" cy="109009"/>
            </a:xfrm>
            <a:custGeom>
              <a:avLst/>
              <a:gdLst/>
              <a:ahLst/>
              <a:cxnLst/>
              <a:rect l="l" t="t" r="r" b="b"/>
              <a:pathLst>
                <a:path w="4605" h="1907" extrusionOk="0">
                  <a:moveTo>
                    <a:pt x="2152" y="0"/>
                  </a:moveTo>
                  <a:cubicBezTo>
                    <a:pt x="1973" y="0"/>
                    <a:pt x="1793" y="6"/>
                    <a:pt x="1613" y="17"/>
                  </a:cubicBezTo>
                  <a:cubicBezTo>
                    <a:pt x="1474" y="32"/>
                    <a:pt x="1343" y="46"/>
                    <a:pt x="1212" y="61"/>
                  </a:cubicBezTo>
                  <a:lnTo>
                    <a:pt x="1" y="1907"/>
                  </a:lnTo>
                  <a:lnTo>
                    <a:pt x="3605" y="1907"/>
                  </a:lnTo>
                  <a:lnTo>
                    <a:pt x="4604" y="375"/>
                  </a:lnTo>
                  <a:lnTo>
                    <a:pt x="4057" y="265"/>
                  </a:lnTo>
                  <a:lnTo>
                    <a:pt x="2970" y="1447"/>
                  </a:lnTo>
                  <a:lnTo>
                    <a:pt x="3590" y="127"/>
                  </a:lnTo>
                  <a:lnTo>
                    <a:pt x="3590" y="127"/>
                  </a:lnTo>
                  <a:cubicBezTo>
                    <a:pt x="3589" y="128"/>
                    <a:pt x="3586" y="128"/>
                    <a:pt x="3581" y="128"/>
                  </a:cubicBezTo>
                  <a:cubicBezTo>
                    <a:pt x="3508" y="128"/>
                    <a:pt x="3041" y="46"/>
                    <a:pt x="3014" y="46"/>
                  </a:cubicBezTo>
                  <a:cubicBezTo>
                    <a:pt x="2727" y="15"/>
                    <a:pt x="2440" y="0"/>
                    <a:pt x="2152" y="0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75;p64">
              <a:extLst>
                <a:ext uri="{FF2B5EF4-FFF2-40B4-BE49-F238E27FC236}">
                  <a16:creationId xmlns:a16="http://schemas.microsoft.com/office/drawing/2014/main" id="{7373B883-5BA1-4495-A570-214228A28065}"/>
                </a:ext>
              </a:extLst>
            </p:cNvPr>
            <p:cNvSpPr/>
            <p:nvPr/>
          </p:nvSpPr>
          <p:spPr>
            <a:xfrm rot="5400000">
              <a:off x="5945671" y="4369090"/>
              <a:ext cx="16291" cy="1634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6" y="1"/>
                  </a:moveTo>
                  <a:cubicBezTo>
                    <a:pt x="66" y="1"/>
                    <a:pt x="0" y="59"/>
                    <a:pt x="0" y="139"/>
                  </a:cubicBezTo>
                  <a:cubicBezTo>
                    <a:pt x="0" y="220"/>
                    <a:pt x="66" y="285"/>
                    <a:pt x="146" y="285"/>
                  </a:cubicBezTo>
                  <a:cubicBezTo>
                    <a:pt x="219" y="285"/>
                    <a:pt x="285" y="220"/>
                    <a:pt x="285" y="139"/>
                  </a:cubicBezTo>
                  <a:cubicBezTo>
                    <a:pt x="285" y="59"/>
                    <a:pt x="219" y="1"/>
                    <a:pt x="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76;p64">
              <a:extLst>
                <a:ext uri="{FF2B5EF4-FFF2-40B4-BE49-F238E27FC236}">
                  <a16:creationId xmlns:a16="http://schemas.microsoft.com/office/drawing/2014/main" id="{7BFE972E-FFB4-4BB1-8426-CFCFEEB3DD63}"/>
                </a:ext>
              </a:extLst>
            </p:cNvPr>
            <p:cNvSpPr/>
            <p:nvPr/>
          </p:nvSpPr>
          <p:spPr>
            <a:xfrm rot="5400000">
              <a:off x="5965993" y="4359000"/>
              <a:ext cx="19207" cy="16120"/>
            </a:xfrm>
            <a:custGeom>
              <a:avLst/>
              <a:gdLst/>
              <a:ahLst/>
              <a:cxnLst/>
              <a:rect l="l" t="t" r="r" b="b"/>
              <a:pathLst>
                <a:path w="336" h="282" extrusionOk="0">
                  <a:moveTo>
                    <a:pt x="146" y="0"/>
                  </a:moveTo>
                  <a:cubicBezTo>
                    <a:pt x="66" y="0"/>
                    <a:pt x="0" y="59"/>
                    <a:pt x="0" y="139"/>
                  </a:cubicBezTo>
                  <a:cubicBezTo>
                    <a:pt x="0" y="224"/>
                    <a:pt x="72" y="281"/>
                    <a:pt x="145" y="281"/>
                  </a:cubicBezTo>
                  <a:cubicBezTo>
                    <a:pt x="179" y="281"/>
                    <a:pt x="213" y="269"/>
                    <a:pt x="241" y="241"/>
                  </a:cubicBezTo>
                  <a:cubicBezTo>
                    <a:pt x="336" y="146"/>
                    <a:pt x="270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77;p64">
              <a:extLst>
                <a:ext uri="{FF2B5EF4-FFF2-40B4-BE49-F238E27FC236}">
                  <a16:creationId xmlns:a16="http://schemas.microsoft.com/office/drawing/2014/main" id="{BEC5B55D-6C08-47E8-99C3-602BF9DBD05D}"/>
                </a:ext>
              </a:extLst>
            </p:cNvPr>
            <p:cNvSpPr/>
            <p:nvPr/>
          </p:nvSpPr>
          <p:spPr>
            <a:xfrm rot="5400000">
              <a:off x="5987945" y="4347167"/>
              <a:ext cx="19264" cy="16406"/>
            </a:xfrm>
            <a:custGeom>
              <a:avLst/>
              <a:gdLst/>
              <a:ahLst/>
              <a:cxnLst/>
              <a:rect l="l" t="t" r="r" b="b"/>
              <a:pathLst>
                <a:path w="337" h="287" extrusionOk="0">
                  <a:moveTo>
                    <a:pt x="147" y="1"/>
                  </a:moveTo>
                  <a:cubicBezTo>
                    <a:pt x="67" y="1"/>
                    <a:pt x="1" y="66"/>
                    <a:pt x="1" y="147"/>
                  </a:cubicBezTo>
                  <a:cubicBezTo>
                    <a:pt x="1" y="230"/>
                    <a:pt x="70" y="287"/>
                    <a:pt x="141" y="287"/>
                  </a:cubicBezTo>
                  <a:cubicBezTo>
                    <a:pt x="177" y="287"/>
                    <a:pt x="213" y="273"/>
                    <a:pt x="242" y="242"/>
                  </a:cubicBezTo>
                  <a:cubicBezTo>
                    <a:pt x="337" y="154"/>
                    <a:pt x="271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78;p64">
              <a:extLst>
                <a:ext uri="{FF2B5EF4-FFF2-40B4-BE49-F238E27FC236}">
                  <a16:creationId xmlns:a16="http://schemas.microsoft.com/office/drawing/2014/main" id="{7FFE1241-4157-4C7D-A6F7-84D738B5E4D5}"/>
                </a:ext>
              </a:extLst>
            </p:cNvPr>
            <p:cNvSpPr/>
            <p:nvPr/>
          </p:nvSpPr>
          <p:spPr>
            <a:xfrm rot="5400000">
              <a:off x="6009924" y="4335820"/>
              <a:ext cx="18864" cy="16177"/>
            </a:xfrm>
            <a:custGeom>
              <a:avLst/>
              <a:gdLst/>
              <a:ahLst/>
              <a:cxnLst/>
              <a:rect l="l" t="t" r="r" b="b"/>
              <a:pathLst>
                <a:path w="330" h="283" extrusionOk="0">
                  <a:moveTo>
                    <a:pt x="147" y="0"/>
                  </a:moveTo>
                  <a:cubicBezTo>
                    <a:pt x="67" y="0"/>
                    <a:pt x="1" y="66"/>
                    <a:pt x="1" y="139"/>
                  </a:cubicBezTo>
                  <a:cubicBezTo>
                    <a:pt x="1" y="227"/>
                    <a:pt x="70" y="283"/>
                    <a:pt x="143" y="283"/>
                  </a:cubicBezTo>
                  <a:cubicBezTo>
                    <a:pt x="177" y="283"/>
                    <a:pt x="213" y="270"/>
                    <a:pt x="242" y="241"/>
                  </a:cubicBezTo>
                  <a:cubicBezTo>
                    <a:pt x="329" y="154"/>
                    <a:pt x="271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79;p64">
              <a:extLst>
                <a:ext uri="{FF2B5EF4-FFF2-40B4-BE49-F238E27FC236}">
                  <a16:creationId xmlns:a16="http://schemas.microsoft.com/office/drawing/2014/main" id="{25567D72-AA6F-42E6-9ED1-B47A65FCBCFC}"/>
                </a:ext>
              </a:extLst>
            </p:cNvPr>
            <p:cNvSpPr/>
            <p:nvPr/>
          </p:nvSpPr>
          <p:spPr>
            <a:xfrm rot="5400000">
              <a:off x="6118623" y="4461381"/>
              <a:ext cx="19264" cy="16520"/>
            </a:xfrm>
            <a:custGeom>
              <a:avLst/>
              <a:gdLst/>
              <a:ahLst/>
              <a:cxnLst/>
              <a:rect l="l" t="t" r="r" b="b"/>
              <a:pathLst>
                <a:path w="337" h="289" extrusionOk="0">
                  <a:moveTo>
                    <a:pt x="148" y="1"/>
                  </a:moveTo>
                  <a:cubicBezTo>
                    <a:pt x="72" y="1"/>
                    <a:pt x="1" y="58"/>
                    <a:pt x="1" y="143"/>
                  </a:cubicBezTo>
                  <a:cubicBezTo>
                    <a:pt x="1" y="223"/>
                    <a:pt x="67" y="289"/>
                    <a:pt x="147" y="289"/>
                  </a:cubicBezTo>
                  <a:cubicBezTo>
                    <a:pt x="271" y="289"/>
                    <a:pt x="336" y="136"/>
                    <a:pt x="249" y="41"/>
                  </a:cubicBezTo>
                  <a:cubicBezTo>
                    <a:pt x="219" y="13"/>
                    <a:pt x="183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80;p64">
              <a:extLst>
                <a:ext uri="{FF2B5EF4-FFF2-40B4-BE49-F238E27FC236}">
                  <a16:creationId xmlns:a16="http://schemas.microsoft.com/office/drawing/2014/main" id="{74654088-FBCC-4023-B2C0-0DA9E195C3AF}"/>
                </a:ext>
              </a:extLst>
            </p:cNvPr>
            <p:cNvSpPr/>
            <p:nvPr/>
          </p:nvSpPr>
          <p:spPr>
            <a:xfrm rot="5400000">
              <a:off x="6096843" y="4449777"/>
              <a:ext cx="19264" cy="16406"/>
            </a:xfrm>
            <a:custGeom>
              <a:avLst/>
              <a:gdLst/>
              <a:ahLst/>
              <a:cxnLst/>
              <a:rect l="l" t="t" r="r" b="b"/>
              <a:pathLst>
                <a:path w="337" h="287" extrusionOk="0">
                  <a:moveTo>
                    <a:pt x="144" y="1"/>
                  </a:moveTo>
                  <a:cubicBezTo>
                    <a:pt x="70" y="1"/>
                    <a:pt x="1" y="59"/>
                    <a:pt x="1" y="148"/>
                  </a:cubicBezTo>
                  <a:cubicBezTo>
                    <a:pt x="1" y="221"/>
                    <a:pt x="66" y="286"/>
                    <a:pt x="147" y="286"/>
                  </a:cubicBezTo>
                  <a:cubicBezTo>
                    <a:pt x="271" y="286"/>
                    <a:pt x="336" y="133"/>
                    <a:pt x="249" y="45"/>
                  </a:cubicBezTo>
                  <a:cubicBezTo>
                    <a:pt x="218" y="14"/>
                    <a:pt x="180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81;p64">
              <a:extLst>
                <a:ext uri="{FF2B5EF4-FFF2-40B4-BE49-F238E27FC236}">
                  <a16:creationId xmlns:a16="http://schemas.microsoft.com/office/drawing/2014/main" id="{A65AE5FA-0E67-4269-9167-9F61E0C408A9}"/>
                </a:ext>
              </a:extLst>
            </p:cNvPr>
            <p:cNvSpPr/>
            <p:nvPr/>
          </p:nvSpPr>
          <p:spPr>
            <a:xfrm rot="5400000">
              <a:off x="6076807" y="4436886"/>
              <a:ext cx="15891" cy="16291"/>
            </a:xfrm>
            <a:custGeom>
              <a:avLst/>
              <a:gdLst/>
              <a:ahLst/>
              <a:cxnLst/>
              <a:rect l="l" t="t" r="r" b="b"/>
              <a:pathLst>
                <a:path w="278" h="285" extrusionOk="0">
                  <a:moveTo>
                    <a:pt x="139" y="0"/>
                  </a:moveTo>
                  <a:cubicBezTo>
                    <a:pt x="59" y="0"/>
                    <a:pt x="1" y="66"/>
                    <a:pt x="1" y="146"/>
                  </a:cubicBezTo>
                  <a:cubicBezTo>
                    <a:pt x="1" y="219"/>
                    <a:pt x="59" y="285"/>
                    <a:pt x="139" y="285"/>
                  </a:cubicBezTo>
                  <a:cubicBezTo>
                    <a:pt x="220" y="285"/>
                    <a:pt x="278" y="219"/>
                    <a:pt x="278" y="146"/>
                  </a:cubicBezTo>
                  <a:cubicBezTo>
                    <a:pt x="278" y="66"/>
                    <a:pt x="22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82;p64">
              <a:extLst>
                <a:ext uri="{FF2B5EF4-FFF2-40B4-BE49-F238E27FC236}">
                  <a16:creationId xmlns:a16="http://schemas.microsoft.com/office/drawing/2014/main" id="{8C6D69E7-B26C-4634-A236-D6EF26D4A4E6}"/>
                </a:ext>
              </a:extLst>
            </p:cNvPr>
            <p:cNvSpPr/>
            <p:nvPr/>
          </p:nvSpPr>
          <p:spPr>
            <a:xfrm rot="5400000">
              <a:off x="6054941" y="4425425"/>
              <a:ext cx="15891" cy="15891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59" y="1"/>
                    <a:pt x="0" y="59"/>
                    <a:pt x="0" y="139"/>
                  </a:cubicBezTo>
                  <a:cubicBezTo>
                    <a:pt x="0" y="220"/>
                    <a:pt x="59" y="278"/>
                    <a:pt x="139" y="278"/>
                  </a:cubicBezTo>
                  <a:cubicBezTo>
                    <a:pt x="219" y="278"/>
                    <a:pt x="278" y="220"/>
                    <a:pt x="278" y="139"/>
                  </a:cubicBezTo>
                  <a:cubicBezTo>
                    <a:pt x="278" y="59"/>
                    <a:pt x="219" y="1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3;p64">
              <a:extLst>
                <a:ext uri="{FF2B5EF4-FFF2-40B4-BE49-F238E27FC236}">
                  <a16:creationId xmlns:a16="http://schemas.microsoft.com/office/drawing/2014/main" id="{E3454CEF-4E9E-4D43-9BDD-929FDA1AA6AB}"/>
                </a:ext>
              </a:extLst>
            </p:cNvPr>
            <p:cNvSpPr/>
            <p:nvPr/>
          </p:nvSpPr>
          <p:spPr>
            <a:xfrm rot="5400000">
              <a:off x="5967972" y="4157466"/>
              <a:ext cx="251515" cy="106837"/>
            </a:xfrm>
            <a:custGeom>
              <a:avLst/>
              <a:gdLst/>
              <a:ahLst/>
              <a:cxnLst/>
              <a:rect l="l" t="t" r="r" b="b"/>
              <a:pathLst>
                <a:path w="4400" h="1869" extrusionOk="0">
                  <a:moveTo>
                    <a:pt x="1737" y="88"/>
                  </a:moveTo>
                  <a:lnTo>
                    <a:pt x="1737" y="88"/>
                  </a:lnTo>
                  <a:lnTo>
                    <a:pt x="1737" y="88"/>
                  </a:lnTo>
                  <a:cubicBezTo>
                    <a:pt x="1737" y="88"/>
                    <a:pt x="1737" y="88"/>
                    <a:pt x="1737" y="88"/>
                  </a:cubicBezTo>
                  <a:close/>
                  <a:moveTo>
                    <a:pt x="1073" y="1"/>
                  </a:moveTo>
                  <a:lnTo>
                    <a:pt x="0" y="1868"/>
                  </a:lnTo>
                  <a:lnTo>
                    <a:pt x="3524" y="1861"/>
                  </a:lnTo>
                  <a:lnTo>
                    <a:pt x="4399" y="336"/>
                  </a:lnTo>
                  <a:cubicBezTo>
                    <a:pt x="4323" y="330"/>
                    <a:pt x="4246" y="328"/>
                    <a:pt x="4170" y="328"/>
                  </a:cubicBezTo>
                  <a:cubicBezTo>
                    <a:pt x="3860" y="328"/>
                    <a:pt x="3554" y="375"/>
                    <a:pt x="3261" y="475"/>
                  </a:cubicBezTo>
                  <a:lnTo>
                    <a:pt x="2269" y="1153"/>
                  </a:lnTo>
                  <a:lnTo>
                    <a:pt x="2787" y="329"/>
                  </a:lnTo>
                  <a:lnTo>
                    <a:pt x="2218" y="227"/>
                  </a:lnTo>
                  <a:lnTo>
                    <a:pt x="1124" y="1409"/>
                  </a:lnTo>
                  <a:lnTo>
                    <a:pt x="1737" y="88"/>
                  </a:lnTo>
                  <a:lnTo>
                    <a:pt x="1737" y="88"/>
                  </a:lnTo>
                  <a:cubicBezTo>
                    <a:pt x="1736" y="88"/>
                    <a:pt x="1735" y="89"/>
                    <a:pt x="1734" y="89"/>
                  </a:cubicBezTo>
                  <a:cubicBezTo>
                    <a:pt x="1694" y="89"/>
                    <a:pt x="1195" y="8"/>
                    <a:pt x="1160" y="8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84;p64">
              <a:extLst>
                <a:ext uri="{FF2B5EF4-FFF2-40B4-BE49-F238E27FC236}">
                  <a16:creationId xmlns:a16="http://schemas.microsoft.com/office/drawing/2014/main" id="{A66FCA37-189E-43EB-8CC0-EDA2F0742E7A}"/>
                </a:ext>
              </a:extLst>
            </p:cNvPr>
            <p:cNvSpPr/>
            <p:nvPr/>
          </p:nvSpPr>
          <p:spPr>
            <a:xfrm rot="5400000">
              <a:off x="5855700" y="4156551"/>
              <a:ext cx="264034" cy="108609"/>
            </a:xfrm>
            <a:custGeom>
              <a:avLst/>
              <a:gdLst/>
              <a:ahLst/>
              <a:cxnLst/>
              <a:rect l="l" t="t" r="r" b="b"/>
              <a:pathLst>
                <a:path w="4619" h="1900" extrusionOk="0">
                  <a:moveTo>
                    <a:pt x="1" y="0"/>
                  </a:moveTo>
                  <a:lnTo>
                    <a:pt x="1212" y="1839"/>
                  </a:lnTo>
                  <a:cubicBezTo>
                    <a:pt x="1343" y="1860"/>
                    <a:pt x="1482" y="1875"/>
                    <a:pt x="1613" y="1882"/>
                  </a:cubicBezTo>
                  <a:cubicBezTo>
                    <a:pt x="1800" y="1894"/>
                    <a:pt x="1987" y="1900"/>
                    <a:pt x="2173" y="1900"/>
                  </a:cubicBezTo>
                  <a:cubicBezTo>
                    <a:pt x="2454" y="1900"/>
                    <a:pt x="2734" y="1887"/>
                    <a:pt x="3014" y="1860"/>
                  </a:cubicBezTo>
                  <a:cubicBezTo>
                    <a:pt x="3048" y="1854"/>
                    <a:pt x="3504" y="1779"/>
                    <a:pt x="3580" y="1779"/>
                  </a:cubicBezTo>
                  <a:cubicBezTo>
                    <a:pt x="3586" y="1779"/>
                    <a:pt x="3590" y="1779"/>
                    <a:pt x="3590" y="1780"/>
                  </a:cubicBezTo>
                  <a:lnTo>
                    <a:pt x="2977" y="452"/>
                  </a:lnTo>
                  <a:lnTo>
                    <a:pt x="4072" y="1634"/>
                  </a:lnTo>
                  <a:lnTo>
                    <a:pt x="4619" y="1532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685;p64">
              <a:extLst>
                <a:ext uri="{FF2B5EF4-FFF2-40B4-BE49-F238E27FC236}">
                  <a16:creationId xmlns:a16="http://schemas.microsoft.com/office/drawing/2014/main" id="{61F61C9A-BEE1-4091-9F3D-3ADB6894B061}"/>
                </a:ext>
              </a:extLst>
            </p:cNvPr>
            <p:cNvSpPr/>
            <p:nvPr/>
          </p:nvSpPr>
          <p:spPr>
            <a:xfrm rot="5400000">
              <a:off x="6116765" y="4147921"/>
              <a:ext cx="19264" cy="16234"/>
            </a:xfrm>
            <a:custGeom>
              <a:avLst/>
              <a:gdLst/>
              <a:ahLst/>
              <a:cxnLst/>
              <a:rect l="l" t="t" r="r" b="b"/>
              <a:pathLst>
                <a:path w="337" h="284" extrusionOk="0">
                  <a:moveTo>
                    <a:pt x="142" y="1"/>
                  </a:moveTo>
                  <a:cubicBezTo>
                    <a:pt x="70" y="1"/>
                    <a:pt x="1" y="56"/>
                    <a:pt x="1" y="144"/>
                  </a:cubicBezTo>
                  <a:cubicBezTo>
                    <a:pt x="1" y="217"/>
                    <a:pt x="66" y="283"/>
                    <a:pt x="147" y="283"/>
                  </a:cubicBezTo>
                  <a:cubicBezTo>
                    <a:pt x="271" y="283"/>
                    <a:pt x="336" y="130"/>
                    <a:pt x="241" y="42"/>
                  </a:cubicBezTo>
                  <a:cubicBezTo>
                    <a:pt x="213" y="14"/>
                    <a:pt x="177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86;p64">
              <a:extLst>
                <a:ext uri="{FF2B5EF4-FFF2-40B4-BE49-F238E27FC236}">
                  <a16:creationId xmlns:a16="http://schemas.microsoft.com/office/drawing/2014/main" id="{98ACD14A-9906-4BE0-9076-75C1E9CA1515}"/>
                </a:ext>
              </a:extLst>
            </p:cNvPr>
            <p:cNvSpPr/>
            <p:nvPr/>
          </p:nvSpPr>
          <p:spPr>
            <a:xfrm rot="5400000">
              <a:off x="6096643" y="4134316"/>
              <a:ext cx="16291" cy="1634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6" y="1"/>
                  </a:moveTo>
                  <a:cubicBezTo>
                    <a:pt x="66" y="1"/>
                    <a:pt x="7" y="67"/>
                    <a:pt x="0" y="147"/>
                  </a:cubicBezTo>
                  <a:cubicBezTo>
                    <a:pt x="0" y="220"/>
                    <a:pt x="66" y="285"/>
                    <a:pt x="146" y="285"/>
                  </a:cubicBezTo>
                  <a:cubicBezTo>
                    <a:pt x="219" y="285"/>
                    <a:pt x="285" y="227"/>
                    <a:pt x="285" y="147"/>
                  </a:cubicBezTo>
                  <a:cubicBezTo>
                    <a:pt x="285" y="67"/>
                    <a:pt x="226" y="1"/>
                    <a:pt x="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7;p64">
              <a:extLst>
                <a:ext uri="{FF2B5EF4-FFF2-40B4-BE49-F238E27FC236}">
                  <a16:creationId xmlns:a16="http://schemas.microsoft.com/office/drawing/2014/main" id="{C44109DC-A589-451D-BEEA-D4FD7A238CD5}"/>
                </a:ext>
              </a:extLst>
            </p:cNvPr>
            <p:cNvSpPr/>
            <p:nvPr/>
          </p:nvSpPr>
          <p:spPr>
            <a:xfrm rot="5400000">
              <a:off x="6073406" y="4124627"/>
              <a:ext cx="19207" cy="16120"/>
            </a:xfrm>
            <a:custGeom>
              <a:avLst/>
              <a:gdLst/>
              <a:ahLst/>
              <a:cxnLst/>
              <a:rect l="l" t="t" r="r" b="b"/>
              <a:pathLst>
                <a:path w="336" h="282" extrusionOk="0">
                  <a:moveTo>
                    <a:pt x="145" y="1"/>
                  </a:moveTo>
                  <a:cubicBezTo>
                    <a:pt x="72" y="1"/>
                    <a:pt x="0" y="58"/>
                    <a:pt x="0" y="143"/>
                  </a:cubicBezTo>
                  <a:cubicBezTo>
                    <a:pt x="0" y="223"/>
                    <a:pt x="66" y="282"/>
                    <a:pt x="146" y="282"/>
                  </a:cubicBezTo>
                  <a:cubicBezTo>
                    <a:pt x="270" y="282"/>
                    <a:pt x="336" y="136"/>
                    <a:pt x="241" y="41"/>
                  </a:cubicBezTo>
                  <a:cubicBezTo>
                    <a:pt x="213" y="13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88;p64">
              <a:extLst>
                <a:ext uri="{FF2B5EF4-FFF2-40B4-BE49-F238E27FC236}">
                  <a16:creationId xmlns:a16="http://schemas.microsoft.com/office/drawing/2014/main" id="{0B4C07BD-5AF4-4989-8F27-F391DDCA8243}"/>
                </a:ext>
              </a:extLst>
            </p:cNvPr>
            <p:cNvSpPr/>
            <p:nvPr/>
          </p:nvSpPr>
          <p:spPr>
            <a:xfrm rot="5400000">
              <a:off x="6051397" y="4112794"/>
              <a:ext cx="19264" cy="16406"/>
            </a:xfrm>
            <a:custGeom>
              <a:avLst/>
              <a:gdLst/>
              <a:ahLst/>
              <a:cxnLst/>
              <a:rect l="l" t="t" r="r" b="b"/>
              <a:pathLst>
                <a:path w="337" h="287" extrusionOk="0">
                  <a:moveTo>
                    <a:pt x="141" y="1"/>
                  </a:moveTo>
                  <a:cubicBezTo>
                    <a:pt x="70" y="1"/>
                    <a:pt x="1" y="57"/>
                    <a:pt x="1" y="141"/>
                  </a:cubicBezTo>
                  <a:cubicBezTo>
                    <a:pt x="1" y="221"/>
                    <a:pt x="66" y="286"/>
                    <a:pt x="147" y="286"/>
                  </a:cubicBezTo>
                  <a:cubicBezTo>
                    <a:pt x="271" y="286"/>
                    <a:pt x="336" y="133"/>
                    <a:pt x="242" y="46"/>
                  </a:cubicBezTo>
                  <a:cubicBezTo>
                    <a:pt x="213" y="14"/>
                    <a:pt x="177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89;p64">
              <a:extLst>
                <a:ext uri="{FF2B5EF4-FFF2-40B4-BE49-F238E27FC236}">
                  <a16:creationId xmlns:a16="http://schemas.microsoft.com/office/drawing/2014/main" id="{E1094BD3-155C-48C1-8C48-481F4B412C52}"/>
                </a:ext>
              </a:extLst>
            </p:cNvPr>
            <p:cNvSpPr/>
            <p:nvPr/>
          </p:nvSpPr>
          <p:spPr>
            <a:xfrm rot="5400000">
              <a:off x="5942499" y="4238784"/>
              <a:ext cx="19207" cy="16348"/>
            </a:xfrm>
            <a:custGeom>
              <a:avLst/>
              <a:gdLst/>
              <a:ahLst/>
              <a:cxnLst/>
              <a:rect l="l" t="t" r="r" b="b"/>
              <a:pathLst>
                <a:path w="336" h="286" extrusionOk="0">
                  <a:moveTo>
                    <a:pt x="146" y="0"/>
                  </a:moveTo>
                  <a:cubicBezTo>
                    <a:pt x="66" y="0"/>
                    <a:pt x="0" y="66"/>
                    <a:pt x="0" y="139"/>
                  </a:cubicBezTo>
                  <a:cubicBezTo>
                    <a:pt x="0" y="227"/>
                    <a:pt x="69" y="286"/>
                    <a:pt x="142" y="286"/>
                  </a:cubicBezTo>
                  <a:cubicBezTo>
                    <a:pt x="177" y="286"/>
                    <a:pt x="212" y="272"/>
                    <a:pt x="241" y="241"/>
                  </a:cubicBezTo>
                  <a:cubicBezTo>
                    <a:pt x="336" y="153"/>
                    <a:pt x="270" y="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90;p64">
              <a:extLst>
                <a:ext uri="{FF2B5EF4-FFF2-40B4-BE49-F238E27FC236}">
                  <a16:creationId xmlns:a16="http://schemas.microsoft.com/office/drawing/2014/main" id="{CE7DDAB5-1F8C-446A-A7D6-AB72A7377776}"/>
                </a:ext>
              </a:extLst>
            </p:cNvPr>
            <p:cNvSpPr/>
            <p:nvPr/>
          </p:nvSpPr>
          <p:spPr>
            <a:xfrm rot="5400000">
              <a:off x="5964250" y="4227151"/>
              <a:ext cx="19264" cy="16234"/>
            </a:xfrm>
            <a:custGeom>
              <a:avLst/>
              <a:gdLst/>
              <a:ahLst/>
              <a:cxnLst/>
              <a:rect l="l" t="t" r="r" b="b"/>
              <a:pathLst>
                <a:path w="337" h="284" extrusionOk="0">
                  <a:moveTo>
                    <a:pt x="147" y="1"/>
                  </a:moveTo>
                  <a:cubicBezTo>
                    <a:pt x="66" y="1"/>
                    <a:pt x="1" y="59"/>
                    <a:pt x="1" y="139"/>
                  </a:cubicBezTo>
                  <a:cubicBezTo>
                    <a:pt x="1" y="228"/>
                    <a:pt x="70" y="283"/>
                    <a:pt x="145" y="283"/>
                  </a:cubicBezTo>
                  <a:cubicBezTo>
                    <a:pt x="181" y="283"/>
                    <a:pt x="218" y="270"/>
                    <a:pt x="249" y="241"/>
                  </a:cubicBezTo>
                  <a:cubicBezTo>
                    <a:pt x="336" y="154"/>
                    <a:pt x="271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91;p64">
              <a:extLst>
                <a:ext uri="{FF2B5EF4-FFF2-40B4-BE49-F238E27FC236}">
                  <a16:creationId xmlns:a16="http://schemas.microsoft.com/office/drawing/2014/main" id="{DA02E22F-9810-4899-B2F3-DAFDB5C24F39}"/>
                </a:ext>
              </a:extLst>
            </p:cNvPr>
            <p:cNvSpPr/>
            <p:nvPr/>
          </p:nvSpPr>
          <p:spPr>
            <a:xfrm rot="5400000">
              <a:off x="5987973" y="4214175"/>
              <a:ext cx="15948" cy="16348"/>
            </a:xfrm>
            <a:custGeom>
              <a:avLst/>
              <a:gdLst/>
              <a:ahLst/>
              <a:cxnLst/>
              <a:rect l="l" t="t" r="r" b="b"/>
              <a:pathLst>
                <a:path w="279" h="286" extrusionOk="0">
                  <a:moveTo>
                    <a:pt x="139" y="1"/>
                  </a:moveTo>
                  <a:cubicBezTo>
                    <a:pt x="59" y="1"/>
                    <a:pt x="1" y="67"/>
                    <a:pt x="1" y="147"/>
                  </a:cubicBezTo>
                  <a:cubicBezTo>
                    <a:pt x="1" y="227"/>
                    <a:pt x="59" y="286"/>
                    <a:pt x="139" y="286"/>
                  </a:cubicBezTo>
                  <a:cubicBezTo>
                    <a:pt x="220" y="286"/>
                    <a:pt x="278" y="227"/>
                    <a:pt x="278" y="147"/>
                  </a:cubicBezTo>
                  <a:cubicBezTo>
                    <a:pt x="278" y="67"/>
                    <a:pt x="220" y="1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92;p64">
              <a:extLst>
                <a:ext uri="{FF2B5EF4-FFF2-40B4-BE49-F238E27FC236}">
                  <a16:creationId xmlns:a16="http://schemas.microsoft.com/office/drawing/2014/main" id="{D40C2A29-06EB-41AF-B441-B785C79375BE}"/>
                </a:ext>
              </a:extLst>
            </p:cNvPr>
            <p:cNvSpPr/>
            <p:nvPr/>
          </p:nvSpPr>
          <p:spPr>
            <a:xfrm rot="5400000">
              <a:off x="6007981" y="4203714"/>
              <a:ext cx="19092" cy="16520"/>
            </a:xfrm>
            <a:custGeom>
              <a:avLst/>
              <a:gdLst/>
              <a:ahLst/>
              <a:cxnLst/>
              <a:rect l="l" t="t" r="r" b="b"/>
              <a:pathLst>
                <a:path w="334" h="289" extrusionOk="0">
                  <a:moveTo>
                    <a:pt x="144" y="1"/>
                  </a:moveTo>
                  <a:cubicBezTo>
                    <a:pt x="64" y="1"/>
                    <a:pt x="6" y="66"/>
                    <a:pt x="6" y="147"/>
                  </a:cubicBezTo>
                  <a:cubicBezTo>
                    <a:pt x="1" y="231"/>
                    <a:pt x="71" y="289"/>
                    <a:pt x="146" y="289"/>
                  </a:cubicBezTo>
                  <a:cubicBezTo>
                    <a:pt x="180" y="289"/>
                    <a:pt x="216" y="276"/>
                    <a:pt x="246" y="249"/>
                  </a:cubicBezTo>
                  <a:cubicBezTo>
                    <a:pt x="334" y="154"/>
                    <a:pt x="268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93;p64">
              <a:extLst>
                <a:ext uri="{FF2B5EF4-FFF2-40B4-BE49-F238E27FC236}">
                  <a16:creationId xmlns:a16="http://schemas.microsoft.com/office/drawing/2014/main" id="{23C951BA-5F79-44F8-B53E-B432A76758D2}"/>
                </a:ext>
              </a:extLst>
            </p:cNvPr>
            <p:cNvSpPr/>
            <p:nvPr/>
          </p:nvSpPr>
          <p:spPr>
            <a:xfrm rot="5400000">
              <a:off x="6020105" y="3081409"/>
              <a:ext cx="172459" cy="131131"/>
            </a:xfrm>
            <a:custGeom>
              <a:avLst/>
              <a:gdLst/>
              <a:ahLst/>
              <a:cxnLst/>
              <a:rect l="l" t="t" r="r" b="b"/>
              <a:pathLst>
                <a:path w="3017" h="2294" extrusionOk="0">
                  <a:moveTo>
                    <a:pt x="2590" y="530"/>
                  </a:moveTo>
                  <a:cubicBezTo>
                    <a:pt x="2495" y="995"/>
                    <a:pt x="2399" y="1458"/>
                    <a:pt x="2304" y="1924"/>
                  </a:cubicBezTo>
                  <a:lnTo>
                    <a:pt x="2304" y="1924"/>
                  </a:lnTo>
                  <a:lnTo>
                    <a:pt x="617" y="1953"/>
                  </a:lnTo>
                  <a:lnTo>
                    <a:pt x="617" y="1953"/>
                  </a:lnTo>
                  <a:cubicBezTo>
                    <a:pt x="1252" y="1446"/>
                    <a:pt x="1912" y="973"/>
                    <a:pt x="2590" y="530"/>
                  </a:cubicBezTo>
                  <a:close/>
                  <a:moveTo>
                    <a:pt x="2835" y="1"/>
                  </a:moveTo>
                  <a:cubicBezTo>
                    <a:pt x="2809" y="1"/>
                    <a:pt x="2781" y="8"/>
                    <a:pt x="2753" y="25"/>
                  </a:cubicBezTo>
                  <a:cubicBezTo>
                    <a:pt x="1826" y="609"/>
                    <a:pt x="936" y="1251"/>
                    <a:pt x="97" y="1944"/>
                  </a:cubicBezTo>
                  <a:cubicBezTo>
                    <a:pt x="1" y="2024"/>
                    <a:pt x="39" y="2137"/>
                    <a:pt x="120" y="2193"/>
                  </a:cubicBezTo>
                  <a:lnTo>
                    <a:pt x="120" y="2193"/>
                  </a:lnTo>
                  <a:cubicBezTo>
                    <a:pt x="142" y="2249"/>
                    <a:pt x="193" y="2294"/>
                    <a:pt x="272" y="2294"/>
                  </a:cubicBezTo>
                  <a:lnTo>
                    <a:pt x="2439" y="2258"/>
                  </a:lnTo>
                  <a:cubicBezTo>
                    <a:pt x="2512" y="2258"/>
                    <a:pt x="2578" y="2206"/>
                    <a:pt x="2600" y="2141"/>
                  </a:cubicBezTo>
                  <a:cubicBezTo>
                    <a:pt x="2731" y="1499"/>
                    <a:pt x="2862" y="857"/>
                    <a:pt x="2994" y="215"/>
                  </a:cubicBezTo>
                  <a:cubicBezTo>
                    <a:pt x="3017" y="105"/>
                    <a:pt x="2935" y="1"/>
                    <a:pt x="283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94;p64">
              <a:extLst>
                <a:ext uri="{FF2B5EF4-FFF2-40B4-BE49-F238E27FC236}">
                  <a16:creationId xmlns:a16="http://schemas.microsoft.com/office/drawing/2014/main" id="{69E8A72F-C8C9-49B3-BEAB-01C6DE76EF58}"/>
                </a:ext>
              </a:extLst>
            </p:cNvPr>
            <p:cNvSpPr/>
            <p:nvPr/>
          </p:nvSpPr>
          <p:spPr>
            <a:xfrm rot="5400000">
              <a:off x="5911778" y="3083695"/>
              <a:ext cx="178004" cy="125014"/>
            </a:xfrm>
            <a:custGeom>
              <a:avLst/>
              <a:gdLst/>
              <a:ahLst/>
              <a:cxnLst/>
              <a:rect l="l" t="t" r="r" b="b"/>
              <a:pathLst>
                <a:path w="3114" h="2187" extrusionOk="0">
                  <a:moveTo>
                    <a:pt x="2409" y="1"/>
                  </a:moveTo>
                  <a:cubicBezTo>
                    <a:pt x="2381" y="1"/>
                    <a:pt x="2353" y="8"/>
                    <a:pt x="2326" y="22"/>
                  </a:cubicBezTo>
                  <a:cubicBezTo>
                    <a:pt x="2098" y="123"/>
                    <a:pt x="1860" y="188"/>
                    <a:pt x="1618" y="216"/>
                  </a:cubicBezTo>
                  <a:lnTo>
                    <a:pt x="1618" y="216"/>
                  </a:lnTo>
                  <a:cubicBezTo>
                    <a:pt x="1592" y="186"/>
                    <a:pt x="1555" y="166"/>
                    <a:pt x="1511" y="166"/>
                  </a:cubicBezTo>
                  <a:cubicBezTo>
                    <a:pt x="1494" y="166"/>
                    <a:pt x="1477" y="169"/>
                    <a:pt x="1458" y="175"/>
                  </a:cubicBezTo>
                  <a:lnTo>
                    <a:pt x="1319" y="226"/>
                  </a:lnTo>
                  <a:cubicBezTo>
                    <a:pt x="1313" y="228"/>
                    <a:pt x="1307" y="230"/>
                    <a:pt x="1301" y="232"/>
                  </a:cubicBezTo>
                  <a:lnTo>
                    <a:pt x="1301" y="232"/>
                  </a:lnTo>
                  <a:cubicBezTo>
                    <a:pt x="1105" y="229"/>
                    <a:pt x="908" y="203"/>
                    <a:pt x="714" y="153"/>
                  </a:cubicBezTo>
                  <a:cubicBezTo>
                    <a:pt x="697" y="149"/>
                    <a:pt x="682" y="147"/>
                    <a:pt x="667" y="147"/>
                  </a:cubicBezTo>
                  <a:cubicBezTo>
                    <a:pt x="614" y="147"/>
                    <a:pt x="570" y="173"/>
                    <a:pt x="542" y="211"/>
                  </a:cubicBezTo>
                  <a:lnTo>
                    <a:pt x="542" y="211"/>
                  </a:lnTo>
                  <a:cubicBezTo>
                    <a:pt x="465" y="155"/>
                    <a:pt x="389" y="100"/>
                    <a:pt x="312" y="44"/>
                  </a:cubicBezTo>
                  <a:cubicBezTo>
                    <a:pt x="281" y="21"/>
                    <a:pt x="251" y="11"/>
                    <a:pt x="222" y="11"/>
                  </a:cubicBezTo>
                  <a:cubicBezTo>
                    <a:pt x="89" y="11"/>
                    <a:pt x="1" y="226"/>
                    <a:pt x="145" y="328"/>
                  </a:cubicBezTo>
                  <a:cubicBezTo>
                    <a:pt x="1013" y="963"/>
                    <a:pt x="1896" y="1576"/>
                    <a:pt x="2793" y="2167"/>
                  </a:cubicBezTo>
                  <a:cubicBezTo>
                    <a:pt x="2818" y="2180"/>
                    <a:pt x="2845" y="2187"/>
                    <a:pt x="2872" y="2187"/>
                  </a:cubicBezTo>
                  <a:cubicBezTo>
                    <a:pt x="2944" y="2187"/>
                    <a:pt x="3012" y="2139"/>
                    <a:pt x="3034" y="2065"/>
                  </a:cubicBezTo>
                  <a:cubicBezTo>
                    <a:pt x="3114" y="1787"/>
                    <a:pt x="2968" y="1488"/>
                    <a:pt x="2888" y="1233"/>
                  </a:cubicBezTo>
                  <a:cubicBezTo>
                    <a:pt x="2786" y="861"/>
                    <a:pt x="2676" y="489"/>
                    <a:pt x="2574" y="124"/>
                  </a:cubicBezTo>
                  <a:cubicBezTo>
                    <a:pt x="2548" y="45"/>
                    <a:pt x="2480" y="1"/>
                    <a:pt x="2409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5;p64">
              <a:extLst>
                <a:ext uri="{FF2B5EF4-FFF2-40B4-BE49-F238E27FC236}">
                  <a16:creationId xmlns:a16="http://schemas.microsoft.com/office/drawing/2014/main" id="{83B8C1F8-9859-4242-B770-B001126C347F}"/>
                </a:ext>
              </a:extLst>
            </p:cNvPr>
            <p:cNvSpPr/>
            <p:nvPr/>
          </p:nvSpPr>
          <p:spPr>
            <a:xfrm rot="5400000">
              <a:off x="6076095" y="3143348"/>
              <a:ext cx="50132" cy="126158"/>
            </a:xfrm>
            <a:custGeom>
              <a:avLst/>
              <a:gdLst/>
              <a:ahLst/>
              <a:cxnLst/>
              <a:rect l="l" t="t" r="r" b="b"/>
              <a:pathLst>
                <a:path w="877" h="2207" extrusionOk="0">
                  <a:moveTo>
                    <a:pt x="676" y="1"/>
                  </a:moveTo>
                  <a:cubicBezTo>
                    <a:pt x="609" y="1"/>
                    <a:pt x="540" y="36"/>
                    <a:pt x="511" y="117"/>
                  </a:cubicBezTo>
                  <a:cubicBezTo>
                    <a:pt x="300" y="730"/>
                    <a:pt x="139" y="1357"/>
                    <a:pt x="23" y="1992"/>
                  </a:cubicBezTo>
                  <a:cubicBezTo>
                    <a:pt x="1" y="2121"/>
                    <a:pt x="113" y="2206"/>
                    <a:pt x="213" y="2206"/>
                  </a:cubicBezTo>
                  <a:cubicBezTo>
                    <a:pt x="277" y="2206"/>
                    <a:pt x="337" y="2170"/>
                    <a:pt x="351" y="2087"/>
                  </a:cubicBezTo>
                  <a:cubicBezTo>
                    <a:pt x="460" y="1452"/>
                    <a:pt x="621" y="818"/>
                    <a:pt x="832" y="205"/>
                  </a:cubicBezTo>
                  <a:cubicBezTo>
                    <a:pt x="876" y="82"/>
                    <a:pt x="777" y="1"/>
                    <a:pt x="676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696;p64">
              <a:extLst>
                <a:ext uri="{FF2B5EF4-FFF2-40B4-BE49-F238E27FC236}">
                  <a16:creationId xmlns:a16="http://schemas.microsoft.com/office/drawing/2014/main" id="{74EE8A91-2E35-4D63-88D4-169E69D86BDF}"/>
                </a:ext>
              </a:extLst>
            </p:cNvPr>
            <p:cNvSpPr/>
            <p:nvPr/>
          </p:nvSpPr>
          <p:spPr>
            <a:xfrm rot="5400000">
              <a:off x="5301111" y="3782507"/>
              <a:ext cx="1485939" cy="36813"/>
            </a:xfrm>
            <a:custGeom>
              <a:avLst/>
              <a:gdLst/>
              <a:ahLst/>
              <a:cxnLst/>
              <a:rect l="l" t="t" r="r" b="b"/>
              <a:pathLst>
                <a:path w="25995" h="644" extrusionOk="0">
                  <a:moveTo>
                    <a:pt x="212" y="0"/>
                  </a:moveTo>
                  <a:cubicBezTo>
                    <a:pt x="0" y="0"/>
                    <a:pt x="3" y="329"/>
                    <a:pt x="219" y="336"/>
                  </a:cubicBezTo>
                  <a:lnTo>
                    <a:pt x="219" y="344"/>
                  </a:lnTo>
                  <a:cubicBezTo>
                    <a:pt x="5543" y="570"/>
                    <a:pt x="10875" y="644"/>
                    <a:pt x="16206" y="644"/>
                  </a:cubicBezTo>
                  <a:cubicBezTo>
                    <a:pt x="18603" y="644"/>
                    <a:pt x="21000" y="629"/>
                    <a:pt x="23397" y="606"/>
                  </a:cubicBezTo>
                  <a:cubicBezTo>
                    <a:pt x="24192" y="599"/>
                    <a:pt x="24988" y="584"/>
                    <a:pt x="25783" y="577"/>
                  </a:cubicBezTo>
                  <a:cubicBezTo>
                    <a:pt x="25992" y="577"/>
                    <a:pt x="25994" y="241"/>
                    <a:pt x="25789" y="241"/>
                  </a:cubicBezTo>
                  <a:cubicBezTo>
                    <a:pt x="25787" y="241"/>
                    <a:pt x="25785" y="241"/>
                    <a:pt x="25783" y="241"/>
                  </a:cubicBezTo>
                  <a:cubicBezTo>
                    <a:pt x="22706" y="282"/>
                    <a:pt x="19629" y="308"/>
                    <a:pt x="16551" y="308"/>
                  </a:cubicBezTo>
                  <a:cubicBezTo>
                    <a:pt x="11899" y="308"/>
                    <a:pt x="7247" y="249"/>
                    <a:pt x="2598" y="95"/>
                  </a:cubicBezTo>
                  <a:cubicBezTo>
                    <a:pt x="1802" y="66"/>
                    <a:pt x="1007" y="37"/>
                    <a:pt x="219" y="1"/>
                  </a:cubicBezTo>
                  <a:cubicBezTo>
                    <a:pt x="217" y="1"/>
                    <a:pt x="215" y="0"/>
                    <a:pt x="212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697;p64">
              <a:extLst>
                <a:ext uri="{FF2B5EF4-FFF2-40B4-BE49-F238E27FC236}">
                  <a16:creationId xmlns:a16="http://schemas.microsoft.com/office/drawing/2014/main" id="{7428A574-324E-48EE-A59E-79C683E17BF4}"/>
                </a:ext>
              </a:extLst>
            </p:cNvPr>
            <p:cNvSpPr/>
            <p:nvPr/>
          </p:nvSpPr>
          <p:spPr>
            <a:xfrm rot="5400000">
              <a:off x="5998322" y="4015586"/>
              <a:ext cx="75112" cy="64079"/>
            </a:xfrm>
            <a:custGeom>
              <a:avLst/>
              <a:gdLst/>
              <a:ahLst/>
              <a:cxnLst/>
              <a:rect l="l" t="t" r="r" b="b"/>
              <a:pathLst>
                <a:path w="1314" h="1121" extrusionOk="0">
                  <a:moveTo>
                    <a:pt x="751" y="1"/>
                  </a:moveTo>
                  <a:cubicBezTo>
                    <a:pt x="248" y="1"/>
                    <a:pt x="0" y="606"/>
                    <a:pt x="350" y="956"/>
                  </a:cubicBezTo>
                  <a:cubicBezTo>
                    <a:pt x="466" y="1070"/>
                    <a:pt x="607" y="1120"/>
                    <a:pt x="746" y="1120"/>
                  </a:cubicBezTo>
                  <a:cubicBezTo>
                    <a:pt x="1036" y="1120"/>
                    <a:pt x="1313" y="898"/>
                    <a:pt x="1313" y="563"/>
                  </a:cubicBezTo>
                  <a:cubicBezTo>
                    <a:pt x="1306" y="249"/>
                    <a:pt x="1058" y="1"/>
                    <a:pt x="751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698;p64">
              <a:extLst>
                <a:ext uri="{FF2B5EF4-FFF2-40B4-BE49-F238E27FC236}">
                  <a16:creationId xmlns:a16="http://schemas.microsoft.com/office/drawing/2014/main" id="{B5D73F8D-E1C2-498C-BD0E-6CA579388214}"/>
                </a:ext>
              </a:extLst>
            </p:cNvPr>
            <p:cNvSpPr/>
            <p:nvPr/>
          </p:nvSpPr>
          <p:spPr>
            <a:xfrm rot="5400000">
              <a:off x="6011440" y="3974914"/>
              <a:ext cx="48874" cy="41557"/>
            </a:xfrm>
            <a:custGeom>
              <a:avLst/>
              <a:gdLst/>
              <a:ahLst/>
              <a:cxnLst/>
              <a:rect l="l" t="t" r="r" b="b"/>
              <a:pathLst>
                <a:path w="855" h="727" extrusionOk="0">
                  <a:moveTo>
                    <a:pt x="489" y="1"/>
                  </a:moveTo>
                  <a:cubicBezTo>
                    <a:pt x="161" y="1"/>
                    <a:pt x="1" y="387"/>
                    <a:pt x="234" y="621"/>
                  </a:cubicBezTo>
                  <a:cubicBezTo>
                    <a:pt x="307" y="694"/>
                    <a:pt x="398" y="727"/>
                    <a:pt x="487" y="727"/>
                  </a:cubicBezTo>
                  <a:cubicBezTo>
                    <a:pt x="674" y="727"/>
                    <a:pt x="854" y="583"/>
                    <a:pt x="854" y="366"/>
                  </a:cubicBezTo>
                  <a:cubicBezTo>
                    <a:pt x="854" y="161"/>
                    <a:pt x="686" y="1"/>
                    <a:pt x="489" y="1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699;p64">
              <a:extLst>
                <a:ext uri="{FF2B5EF4-FFF2-40B4-BE49-F238E27FC236}">
                  <a16:creationId xmlns:a16="http://schemas.microsoft.com/office/drawing/2014/main" id="{C2EE4994-3E61-4F53-A8B7-79F92CC8F206}"/>
                </a:ext>
              </a:extLst>
            </p:cNvPr>
            <p:cNvSpPr/>
            <p:nvPr/>
          </p:nvSpPr>
          <p:spPr>
            <a:xfrm rot="5400000">
              <a:off x="6014899" y="3936643"/>
              <a:ext cx="41729" cy="41786"/>
            </a:xfrm>
            <a:custGeom>
              <a:avLst/>
              <a:gdLst/>
              <a:ahLst/>
              <a:cxnLst/>
              <a:rect l="l" t="t" r="r" b="b"/>
              <a:pathLst>
                <a:path w="730" h="731" extrusionOk="0">
                  <a:moveTo>
                    <a:pt x="365" y="1"/>
                  </a:moveTo>
                  <a:cubicBezTo>
                    <a:pt x="161" y="1"/>
                    <a:pt x="0" y="161"/>
                    <a:pt x="0" y="366"/>
                  </a:cubicBezTo>
                  <a:cubicBezTo>
                    <a:pt x="0" y="563"/>
                    <a:pt x="161" y="730"/>
                    <a:pt x="365" y="730"/>
                  </a:cubicBezTo>
                  <a:cubicBezTo>
                    <a:pt x="569" y="730"/>
                    <a:pt x="730" y="563"/>
                    <a:pt x="730" y="366"/>
                  </a:cubicBezTo>
                  <a:cubicBezTo>
                    <a:pt x="730" y="161"/>
                    <a:pt x="569" y="1"/>
                    <a:pt x="36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00;p64">
              <a:extLst>
                <a:ext uri="{FF2B5EF4-FFF2-40B4-BE49-F238E27FC236}">
                  <a16:creationId xmlns:a16="http://schemas.microsoft.com/office/drawing/2014/main" id="{1E62A7C5-70A2-46F0-8D5A-E18EA4C8A4AA}"/>
                </a:ext>
              </a:extLst>
            </p:cNvPr>
            <p:cNvSpPr/>
            <p:nvPr/>
          </p:nvSpPr>
          <p:spPr>
            <a:xfrm rot="5400000">
              <a:off x="6011469" y="3891483"/>
              <a:ext cx="48817" cy="41557"/>
            </a:xfrm>
            <a:custGeom>
              <a:avLst/>
              <a:gdLst/>
              <a:ahLst/>
              <a:cxnLst/>
              <a:rect l="l" t="t" r="r" b="b"/>
              <a:pathLst>
                <a:path w="854" h="727" extrusionOk="0">
                  <a:moveTo>
                    <a:pt x="489" y="1"/>
                  </a:moveTo>
                  <a:cubicBezTo>
                    <a:pt x="161" y="1"/>
                    <a:pt x="0" y="387"/>
                    <a:pt x="234" y="621"/>
                  </a:cubicBezTo>
                  <a:cubicBezTo>
                    <a:pt x="307" y="694"/>
                    <a:pt x="397" y="727"/>
                    <a:pt x="487" y="727"/>
                  </a:cubicBezTo>
                  <a:cubicBezTo>
                    <a:pt x="673" y="727"/>
                    <a:pt x="854" y="583"/>
                    <a:pt x="854" y="366"/>
                  </a:cubicBezTo>
                  <a:cubicBezTo>
                    <a:pt x="854" y="161"/>
                    <a:pt x="694" y="1"/>
                    <a:pt x="489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01;p64">
              <a:extLst>
                <a:ext uri="{FF2B5EF4-FFF2-40B4-BE49-F238E27FC236}">
                  <a16:creationId xmlns:a16="http://schemas.microsoft.com/office/drawing/2014/main" id="{E431ED1D-5EA9-490F-88CB-599AF352B92C}"/>
                </a:ext>
              </a:extLst>
            </p:cNvPr>
            <p:cNvSpPr/>
            <p:nvPr/>
          </p:nvSpPr>
          <p:spPr>
            <a:xfrm rot="5400000">
              <a:off x="6005810" y="3219232"/>
              <a:ext cx="74711" cy="64022"/>
            </a:xfrm>
            <a:custGeom>
              <a:avLst/>
              <a:gdLst/>
              <a:ahLst/>
              <a:cxnLst/>
              <a:rect l="l" t="t" r="r" b="b"/>
              <a:pathLst>
                <a:path w="1307" h="1120" extrusionOk="0">
                  <a:moveTo>
                    <a:pt x="564" y="1"/>
                  </a:moveTo>
                  <a:cubicBezTo>
                    <a:pt x="275" y="1"/>
                    <a:pt x="1" y="224"/>
                    <a:pt x="1" y="566"/>
                  </a:cubicBezTo>
                  <a:cubicBezTo>
                    <a:pt x="1" y="872"/>
                    <a:pt x="249" y="1120"/>
                    <a:pt x="563" y="1120"/>
                  </a:cubicBezTo>
                  <a:cubicBezTo>
                    <a:pt x="1059" y="1120"/>
                    <a:pt x="1307" y="522"/>
                    <a:pt x="957" y="164"/>
                  </a:cubicBezTo>
                  <a:cubicBezTo>
                    <a:pt x="841" y="51"/>
                    <a:pt x="701" y="1"/>
                    <a:pt x="564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02;p64">
              <a:extLst>
                <a:ext uri="{FF2B5EF4-FFF2-40B4-BE49-F238E27FC236}">
                  <a16:creationId xmlns:a16="http://schemas.microsoft.com/office/drawing/2014/main" id="{342A7438-2BF5-4C27-9151-ED03701B600D}"/>
                </a:ext>
              </a:extLst>
            </p:cNvPr>
            <p:cNvSpPr/>
            <p:nvPr/>
          </p:nvSpPr>
          <p:spPr>
            <a:xfrm rot="5400000">
              <a:off x="6018500" y="3281998"/>
              <a:ext cx="48874" cy="41957"/>
            </a:xfrm>
            <a:custGeom>
              <a:avLst/>
              <a:gdLst/>
              <a:ahLst/>
              <a:cxnLst/>
              <a:rect l="l" t="t" r="r" b="b"/>
              <a:pathLst>
                <a:path w="855" h="734" extrusionOk="0">
                  <a:moveTo>
                    <a:pt x="371" y="0"/>
                  </a:moveTo>
                  <a:cubicBezTo>
                    <a:pt x="182" y="0"/>
                    <a:pt x="1" y="146"/>
                    <a:pt x="1" y="369"/>
                  </a:cubicBezTo>
                  <a:cubicBezTo>
                    <a:pt x="1" y="565"/>
                    <a:pt x="168" y="733"/>
                    <a:pt x="365" y="733"/>
                  </a:cubicBezTo>
                  <a:cubicBezTo>
                    <a:pt x="694" y="733"/>
                    <a:pt x="854" y="339"/>
                    <a:pt x="628" y="106"/>
                  </a:cubicBezTo>
                  <a:cubicBezTo>
                    <a:pt x="553" y="33"/>
                    <a:pt x="461" y="0"/>
                    <a:pt x="371" y="0"/>
                  </a:cubicBezTo>
                  <a:close/>
                </a:path>
              </a:pathLst>
            </a:custGeom>
            <a:solidFill>
              <a:srgbClr val="059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03;p64">
              <a:extLst>
                <a:ext uri="{FF2B5EF4-FFF2-40B4-BE49-F238E27FC236}">
                  <a16:creationId xmlns:a16="http://schemas.microsoft.com/office/drawing/2014/main" id="{E195AA71-0116-4C13-B9D0-B918DB43D202}"/>
                </a:ext>
              </a:extLst>
            </p:cNvPr>
            <p:cNvSpPr/>
            <p:nvPr/>
          </p:nvSpPr>
          <p:spPr>
            <a:xfrm rot="5400000">
              <a:off x="6021987" y="3320241"/>
              <a:ext cx="41729" cy="41786"/>
            </a:xfrm>
            <a:custGeom>
              <a:avLst/>
              <a:gdLst/>
              <a:ahLst/>
              <a:cxnLst/>
              <a:rect l="l" t="t" r="r" b="b"/>
              <a:pathLst>
                <a:path w="730" h="731" extrusionOk="0">
                  <a:moveTo>
                    <a:pt x="365" y="1"/>
                  </a:moveTo>
                  <a:cubicBezTo>
                    <a:pt x="168" y="1"/>
                    <a:pt x="0" y="161"/>
                    <a:pt x="0" y="366"/>
                  </a:cubicBezTo>
                  <a:cubicBezTo>
                    <a:pt x="0" y="570"/>
                    <a:pt x="168" y="730"/>
                    <a:pt x="365" y="730"/>
                  </a:cubicBezTo>
                  <a:cubicBezTo>
                    <a:pt x="569" y="730"/>
                    <a:pt x="730" y="570"/>
                    <a:pt x="730" y="366"/>
                  </a:cubicBezTo>
                  <a:cubicBezTo>
                    <a:pt x="730" y="161"/>
                    <a:pt x="569" y="1"/>
                    <a:pt x="36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704;p64">
              <a:extLst>
                <a:ext uri="{FF2B5EF4-FFF2-40B4-BE49-F238E27FC236}">
                  <a16:creationId xmlns:a16="http://schemas.microsoft.com/office/drawing/2014/main" id="{F509A03A-B0C5-46B6-AF4F-6920046F119F}"/>
                </a:ext>
              </a:extLst>
            </p:cNvPr>
            <p:cNvSpPr/>
            <p:nvPr/>
          </p:nvSpPr>
          <p:spPr>
            <a:xfrm rot="5400000">
              <a:off x="6021958" y="3361943"/>
              <a:ext cx="41786" cy="41786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6" y="1"/>
                  </a:moveTo>
                  <a:cubicBezTo>
                    <a:pt x="169" y="1"/>
                    <a:pt x="1" y="161"/>
                    <a:pt x="1" y="366"/>
                  </a:cubicBezTo>
                  <a:cubicBezTo>
                    <a:pt x="1" y="570"/>
                    <a:pt x="169" y="730"/>
                    <a:pt x="366" y="730"/>
                  </a:cubicBezTo>
                  <a:cubicBezTo>
                    <a:pt x="570" y="730"/>
                    <a:pt x="730" y="570"/>
                    <a:pt x="730" y="366"/>
                  </a:cubicBezTo>
                  <a:cubicBezTo>
                    <a:pt x="730" y="161"/>
                    <a:pt x="570" y="1"/>
                    <a:pt x="366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705;p64">
              <a:extLst>
                <a:ext uri="{FF2B5EF4-FFF2-40B4-BE49-F238E27FC236}">
                  <a16:creationId xmlns:a16="http://schemas.microsoft.com/office/drawing/2014/main" id="{4E85F8AC-A25E-4A2F-8570-CC47C40219C9}"/>
                </a:ext>
              </a:extLst>
            </p:cNvPr>
            <p:cNvSpPr/>
            <p:nvPr/>
          </p:nvSpPr>
          <p:spPr>
            <a:xfrm rot="5400000">
              <a:off x="6006525" y="4527177"/>
              <a:ext cx="63851" cy="63851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5" y="0"/>
                  </a:moveTo>
                  <a:cubicBezTo>
                    <a:pt x="249" y="0"/>
                    <a:pt x="0" y="248"/>
                    <a:pt x="0" y="562"/>
                  </a:cubicBezTo>
                  <a:cubicBezTo>
                    <a:pt x="0" y="868"/>
                    <a:pt x="249" y="1116"/>
                    <a:pt x="555" y="1116"/>
                  </a:cubicBezTo>
                  <a:cubicBezTo>
                    <a:pt x="869" y="1116"/>
                    <a:pt x="1117" y="868"/>
                    <a:pt x="1117" y="562"/>
                  </a:cubicBezTo>
                  <a:cubicBezTo>
                    <a:pt x="1117" y="248"/>
                    <a:pt x="869" y="0"/>
                    <a:pt x="555" y="0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706;p64">
              <a:extLst>
                <a:ext uri="{FF2B5EF4-FFF2-40B4-BE49-F238E27FC236}">
                  <a16:creationId xmlns:a16="http://schemas.microsoft.com/office/drawing/2014/main" id="{822E5FAA-7615-44FC-986E-78600DA29429}"/>
                </a:ext>
              </a:extLst>
            </p:cNvPr>
            <p:cNvSpPr/>
            <p:nvPr/>
          </p:nvSpPr>
          <p:spPr>
            <a:xfrm rot="5400000">
              <a:off x="6028164" y="3093756"/>
              <a:ext cx="127472" cy="106722"/>
            </a:xfrm>
            <a:custGeom>
              <a:avLst/>
              <a:gdLst/>
              <a:ahLst/>
              <a:cxnLst/>
              <a:rect l="l" t="t" r="r" b="b"/>
              <a:pathLst>
                <a:path w="2230" h="1867" extrusionOk="0">
                  <a:moveTo>
                    <a:pt x="344" y="1608"/>
                  </a:moveTo>
                  <a:lnTo>
                    <a:pt x="344" y="1608"/>
                  </a:lnTo>
                  <a:lnTo>
                    <a:pt x="343" y="1609"/>
                  </a:lnTo>
                  <a:cubicBezTo>
                    <a:pt x="344" y="1609"/>
                    <a:pt x="344" y="1609"/>
                    <a:pt x="344" y="1608"/>
                  </a:cubicBezTo>
                  <a:close/>
                  <a:moveTo>
                    <a:pt x="2035" y="1"/>
                  </a:moveTo>
                  <a:cubicBezTo>
                    <a:pt x="1995" y="1"/>
                    <a:pt x="1954" y="15"/>
                    <a:pt x="1919" y="48"/>
                  </a:cubicBezTo>
                  <a:cubicBezTo>
                    <a:pt x="1635" y="303"/>
                    <a:pt x="1248" y="427"/>
                    <a:pt x="934" y="646"/>
                  </a:cubicBezTo>
                  <a:cubicBezTo>
                    <a:pt x="642" y="865"/>
                    <a:pt x="365" y="1106"/>
                    <a:pt x="117" y="1368"/>
                  </a:cubicBezTo>
                  <a:cubicBezTo>
                    <a:pt x="0" y="1480"/>
                    <a:pt x="96" y="1634"/>
                    <a:pt x="216" y="1650"/>
                  </a:cubicBezTo>
                  <a:lnTo>
                    <a:pt x="216" y="1650"/>
                  </a:lnTo>
                  <a:cubicBezTo>
                    <a:pt x="179" y="1755"/>
                    <a:pt x="280" y="1866"/>
                    <a:pt x="387" y="1866"/>
                  </a:cubicBezTo>
                  <a:cubicBezTo>
                    <a:pt x="414" y="1866"/>
                    <a:pt x="441" y="1859"/>
                    <a:pt x="467" y="1843"/>
                  </a:cubicBezTo>
                  <a:cubicBezTo>
                    <a:pt x="547" y="1791"/>
                    <a:pt x="636" y="1762"/>
                    <a:pt x="729" y="1746"/>
                  </a:cubicBezTo>
                  <a:lnTo>
                    <a:pt x="729" y="1746"/>
                  </a:lnTo>
                  <a:cubicBezTo>
                    <a:pt x="729" y="1746"/>
                    <a:pt x="729" y="1747"/>
                    <a:pt x="730" y="1748"/>
                  </a:cubicBezTo>
                  <a:cubicBezTo>
                    <a:pt x="763" y="1802"/>
                    <a:pt x="819" y="1830"/>
                    <a:pt x="876" y="1830"/>
                  </a:cubicBezTo>
                  <a:cubicBezTo>
                    <a:pt x="932" y="1830"/>
                    <a:pt x="989" y="1802"/>
                    <a:pt x="1022" y="1748"/>
                  </a:cubicBezTo>
                  <a:lnTo>
                    <a:pt x="1034" y="1724"/>
                  </a:lnTo>
                  <a:lnTo>
                    <a:pt x="1034" y="1724"/>
                  </a:lnTo>
                  <a:cubicBezTo>
                    <a:pt x="1163" y="1723"/>
                    <a:pt x="1293" y="1724"/>
                    <a:pt x="1416" y="1704"/>
                  </a:cubicBezTo>
                  <a:cubicBezTo>
                    <a:pt x="1444" y="1698"/>
                    <a:pt x="1466" y="1686"/>
                    <a:pt x="1484" y="1670"/>
                  </a:cubicBezTo>
                  <a:lnTo>
                    <a:pt x="1484" y="1670"/>
                  </a:lnTo>
                  <a:cubicBezTo>
                    <a:pt x="1502" y="1746"/>
                    <a:pt x="1578" y="1792"/>
                    <a:pt x="1653" y="1792"/>
                  </a:cubicBezTo>
                  <a:cubicBezTo>
                    <a:pt x="1720" y="1792"/>
                    <a:pt x="1786" y="1755"/>
                    <a:pt x="1810" y="1667"/>
                  </a:cubicBezTo>
                  <a:cubicBezTo>
                    <a:pt x="1970" y="1193"/>
                    <a:pt x="2101" y="704"/>
                    <a:pt x="2204" y="208"/>
                  </a:cubicBezTo>
                  <a:cubicBezTo>
                    <a:pt x="2230" y="93"/>
                    <a:pt x="2136" y="1"/>
                    <a:pt x="2035" y="1"/>
                  </a:cubicBezTo>
                  <a:close/>
                </a:path>
              </a:pathLst>
            </a:custGeom>
            <a:solidFill>
              <a:srgbClr val="493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49630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3" name="Google Shape;5503;p55"/>
          <p:cNvPicPr preferRelativeResize="0"/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0" y="-4205"/>
            <a:ext cx="9144000" cy="51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504" name="Google Shape;5504;p55"/>
          <p:cNvSpPr/>
          <p:nvPr/>
        </p:nvSpPr>
        <p:spPr>
          <a:xfrm>
            <a:off x="4331425" y="-366350"/>
            <a:ext cx="4965900" cy="3863700"/>
          </a:xfrm>
          <a:prstGeom prst="ellipse">
            <a:avLst/>
          </a:prstGeom>
          <a:gradFill>
            <a:gsLst>
              <a:gs pos="0">
                <a:schemeClr val="dk2"/>
              </a:gs>
              <a:gs pos="6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55"/>
          <p:cNvSpPr txBox="1">
            <a:spLocks noGrp="1"/>
          </p:cNvSpPr>
          <p:nvPr>
            <p:ph type="title"/>
          </p:nvPr>
        </p:nvSpPr>
        <p:spPr>
          <a:xfrm>
            <a:off x="5133111" y="2297400"/>
            <a:ext cx="4447308" cy="28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C000"/>
                </a:solidFill>
                <a:latin typeface="+mj-lt"/>
              </a:rPr>
              <a:t>READING TIME!</a:t>
            </a:r>
            <a:endParaRPr sz="60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64" y="828676"/>
            <a:ext cx="9062110" cy="427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57565" y="1433837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30" y="20782"/>
            <a:ext cx="8179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5. Reorder the sentences to make a full story then answer the questions. (p.15)</a:t>
            </a:r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57565" y="1780806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57564" y="2165831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57564" y="2855703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57564" y="3215931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FF0000"/>
                </a:solidFill>
              </a:rPr>
              <a:t>2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57564" y="3558449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7A5B5-A5D5-4B44-B96D-41D8F9C0F794}"/>
              </a:ext>
            </a:extLst>
          </p:cNvPr>
          <p:cNvSpPr txBox="1"/>
          <p:nvPr/>
        </p:nvSpPr>
        <p:spPr>
          <a:xfrm>
            <a:off x="8267955" y="3920767"/>
            <a:ext cx="5123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4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8130" y="20782"/>
            <a:ext cx="8179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5. Reorder the sentences to make a full story then answer the questions. (p.15)</a:t>
            </a:r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002" y="1101436"/>
            <a:ext cx="8229600" cy="4042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130" y="1260042"/>
            <a:ext cx="800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He used bricks to make his house.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888" y="2066956"/>
            <a:ext cx="800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The house was very strong.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279" y="2897028"/>
            <a:ext cx="800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They were not very smart.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61" y="3672769"/>
            <a:ext cx="800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He was smart to use bricks to build his house.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887" y="4567267"/>
            <a:ext cx="800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You should think before you do something.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8130" y="62346"/>
            <a:ext cx="817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2"/>
                </a:solidFill>
                <a:latin typeface="+mj-lt"/>
              </a:rPr>
              <a:t>1</a:t>
            </a:r>
            <a:r>
              <a:rPr lang="en-US" sz="2300" b="1" dirty="0" smtClean="0">
                <a:solidFill>
                  <a:schemeClr val="bg2"/>
                </a:solidFill>
                <a:latin typeface="+mj-lt"/>
              </a:rPr>
              <a:t>. What to include in a fairy tale? Fill in the gaps using the words in the box. (p.16)</a:t>
            </a:r>
            <a:endParaRPr lang="en-US" sz="23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69" y="893343"/>
            <a:ext cx="8956964" cy="4175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736" y="4571999"/>
            <a:ext cx="7180119" cy="5611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2582" y="1576055"/>
            <a:ext cx="3584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Once upon a time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681" y="1822276"/>
            <a:ext cx="1686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First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205" y="2078846"/>
            <a:ext cx="1956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After that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928" y="2551513"/>
            <a:ext cx="1686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Next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236" y="3771031"/>
            <a:ext cx="20227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In the end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8130" y="51955"/>
            <a:ext cx="817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2. Use the tips in Exercise 1 and write your own fairy tale. (p.16)</a:t>
            </a:r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519" y="1020243"/>
            <a:ext cx="7233171" cy="41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" name="Google Shape;5248;p47"/>
          <p:cNvSpPr txBox="1">
            <a:spLocks noGrp="1"/>
          </p:cNvSpPr>
          <p:nvPr>
            <p:ph type="title" idx="2"/>
          </p:nvPr>
        </p:nvSpPr>
        <p:spPr>
          <a:xfrm>
            <a:off x="4298936" y="1873646"/>
            <a:ext cx="3375000" cy="10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+mj-lt"/>
              </a:rPr>
              <a:t>THANKS</a:t>
            </a:r>
            <a:r>
              <a:rPr lang="en" sz="3500">
                <a:solidFill>
                  <a:schemeClr val="accent5"/>
                </a:solidFill>
              </a:rPr>
              <a:t> </a:t>
            </a:r>
            <a:r>
              <a:rPr lang="en" sz="4000">
                <a:solidFill>
                  <a:schemeClr val="accent5"/>
                </a:solidFill>
                <a:latin typeface="+mj-lt"/>
              </a:rPr>
              <a:t>FOR YOUR ATTENTION!</a:t>
            </a:r>
            <a:endParaRPr sz="4000">
              <a:latin typeface="+mj-lt"/>
            </a:endParaRPr>
          </a:p>
        </p:txBody>
      </p:sp>
      <p:grpSp>
        <p:nvGrpSpPr>
          <p:cNvPr id="5249" name="Google Shape;5249;p47"/>
          <p:cNvGrpSpPr/>
          <p:nvPr/>
        </p:nvGrpSpPr>
        <p:grpSpPr>
          <a:xfrm>
            <a:off x="1021957" y="1374300"/>
            <a:ext cx="2151714" cy="3342145"/>
            <a:chOff x="1758936" y="1061001"/>
            <a:chExt cx="1684798" cy="3021497"/>
          </a:xfrm>
        </p:grpSpPr>
        <p:sp>
          <p:nvSpPr>
            <p:cNvPr id="5250" name="Google Shape;5250;p47"/>
            <p:cNvSpPr/>
            <p:nvPr/>
          </p:nvSpPr>
          <p:spPr>
            <a:xfrm>
              <a:off x="1859757" y="3876097"/>
              <a:ext cx="1483200" cy="206400"/>
            </a:xfrm>
            <a:prstGeom prst="ellipse">
              <a:avLst/>
            </a:prstGeom>
            <a:solidFill>
              <a:srgbClr val="FCE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1" name="Google Shape;5251;p47"/>
            <p:cNvGrpSpPr/>
            <p:nvPr/>
          </p:nvGrpSpPr>
          <p:grpSpPr>
            <a:xfrm>
              <a:off x="1758936" y="1061001"/>
              <a:ext cx="1684798" cy="2920041"/>
              <a:chOff x="2156788" y="1889763"/>
              <a:chExt cx="1106600" cy="1917925"/>
            </a:xfrm>
          </p:grpSpPr>
          <p:sp>
            <p:nvSpPr>
              <p:cNvPr id="5252" name="Google Shape;5252;p47"/>
              <p:cNvSpPr/>
              <p:nvPr/>
            </p:nvSpPr>
            <p:spPr>
              <a:xfrm>
                <a:off x="2442738" y="2637388"/>
                <a:ext cx="536300" cy="630125"/>
              </a:xfrm>
              <a:custGeom>
                <a:avLst/>
                <a:gdLst/>
                <a:ahLst/>
                <a:cxnLst/>
                <a:rect l="l" t="t" r="r" b="b"/>
                <a:pathLst>
                  <a:path w="21452" h="25205" extrusionOk="0">
                    <a:moveTo>
                      <a:pt x="8247" y="0"/>
                    </a:moveTo>
                    <a:cubicBezTo>
                      <a:pt x="8247" y="0"/>
                      <a:pt x="2809" y="4091"/>
                      <a:pt x="1397" y="12578"/>
                    </a:cubicBezTo>
                    <a:cubicBezTo>
                      <a:pt x="1" y="21001"/>
                      <a:pt x="3916" y="25156"/>
                      <a:pt x="10654" y="25205"/>
                    </a:cubicBezTo>
                    <a:lnTo>
                      <a:pt x="10798" y="25205"/>
                    </a:lnTo>
                    <a:cubicBezTo>
                      <a:pt x="17520" y="25156"/>
                      <a:pt x="21451" y="21001"/>
                      <a:pt x="20055" y="12578"/>
                    </a:cubicBezTo>
                    <a:cubicBezTo>
                      <a:pt x="18627" y="4091"/>
                      <a:pt x="13205" y="0"/>
                      <a:pt x="13205" y="0"/>
                    </a:cubicBezTo>
                    <a:lnTo>
                      <a:pt x="10718" y="177"/>
                    </a:lnTo>
                    <a:lnTo>
                      <a:pt x="8247" y="0"/>
                    </a:lnTo>
                    <a:close/>
                  </a:path>
                </a:pathLst>
              </a:custGeom>
              <a:solidFill>
                <a:srgbClr val="FCC5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7"/>
              <p:cNvSpPr/>
              <p:nvPr/>
            </p:nvSpPr>
            <p:spPr>
              <a:xfrm>
                <a:off x="2199013" y="2374163"/>
                <a:ext cx="439925" cy="44972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7989" extrusionOk="0">
                    <a:moveTo>
                      <a:pt x="3111" y="0"/>
                    </a:moveTo>
                    <a:cubicBezTo>
                      <a:pt x="2889" y="0"/>
                      <a:pt x="2692" y="236"/>
                      <a:pt x="2771" y="534"/>
                    </a:cubicBezTo>
                    <a:cubicBezTo>
                      <a:pt x="2851" y="807"/>
                      <a:pt x="3605" y="2572"/>
                      <a:pt x="3605" y="2572"/>
                    </a:cubicBezTo>
                    <a:cubicBezTo>
                      <a:pt x="3625" y="2711"/>
                      <a:pt x="3591" y="2751"/>
                      <a:pt x="3543" y="2751"/>
                    </a:cubicBezTo>
                    <a:cubicBezTo>
                      <a:pt x="3475" y="2751"/>
                      <a:pt x="3381" y="2668"/>
                      <a:pt x="3381" y="2668"/>
                    </a:cubicBezTo>
                    <a:lnTo>
                      <a:pt x="1423" y="1032"/>
                    </a:lnTo>
                    <a:cubicBezTo>
                      <a:pt x="1287" y="941"/>
                      <a:pt x="1162" y="902"/>
                      <a:pt x="1055" y="902"/>
                    </a:cubicBezTo>
                    <a:cubicBezTo>
                      <a:pt x="671" y="902"/>
                      <a:pt x="518" y="1395"/>
                      <a:pt x="894" y="1722"/>
                    </a:cubicBezTo>
                    <a:lnTo>
                      <a:pt x="2707" y="3278"/>
                    </a:lnTo>
                    <a:cubicBezTo>
                      <a:pt x="2851" y="3486"/>
                      <a:pt x="2563" y="3502"/>
                      <a:pt x="2563" y="3502"/>
                    </a:cubicBezTo>
                    <a:lnTo>
                      <a:pt x="814" y="2588"/>
                    </a:lnTo>
                    <a:cubicBezTo>
                      <a:pt x="685" y="2533"/>
                      <a:pt x="574" y="2510"/>
                      <a:pt x="481" y="2510"/>
                    </a:cubicBezTo>
                    <a:cubicBezTo>
                      <a:pt x="31" y="2510"/>
                      <a:pt x="0" y="3059"/>
                      <a:pt x="332" y="3246"/>
                    </a:cubicBezTo>
                    <a:cubicBezTo>
                      <a:pt x="557" y="3358"/>
                      <a:pt x="2242" y="4256"/>
                      <a:pt x="2514" y="4401"/>
                    </a:cubicBezTo>
                    <a:cubicBezTo>
                      <a:pt x="2787" y="4561"/>
                      <a:pt x="2402" y="4690"/>
                      <a:pt x="2402" y="4690"/>
                    </a:cubicBezTo>
                    <a:lnTo>
                      <a:pt x="1520" y="4690"/>
                    </a:lnTo>
                    <a:cubicBezTo>
                      <a:pt x="1486" y="4686"/>
                      <a:pt x="1454" y="4685"/>
                      <a:pt x="1423" y="4685"/>
                    </a:cubicBezTo>
                    <a:cubicBezTo>
                      <a:pt x="727" y="4685"/>
                      <a:pt x="672" y="5511"/>
                      <a:pt x="1439" y="5588"/>
                    </a:cubicBezTo>
                    <a:cubicBezTo>
                      <a:pt x="1969" y="5652"/>
                      <a:pt x="3750" y="5748"/>
                      <a:pt x="3750" y="5748"/>
                    </a:cubicBezTo>
                    <a:lnTo>
                      <a:pt x="5916" y="8396"/>
                    </a:lnTo>
                    <a:cubicBezTo>
                      <a:pt x="5948" y="8444"/>
                      <a:pt x="8868" y="12487"/>
                      <a:pt x="11820" y="15695"/>
                    </a:cubicBezTo>
                    <a:cubicBezTo>
                      <a:pt x="12189" y="16096"/>
                      <a:pt x="14066" y="17925"/>
                      <a:pt x="14066" y="17925"/>
                    </a:cubicBezTo>
                    <a:cubicBezTo>
                      <a:pt x="14066" y="17925"/>
                      <a:pt x="14713" y="17989"/>
                      <a:pt x="15430" y="17989"/>
                    </a:cubicBezTo>
                    <a:cubicBezTo>
                      <a:pt x="16444" y="17989"/>
                      <a:pt x="17597" y="17862"/>
                      <a:pt x="17258" y="17252"/>
                    </a:cubicBezTo>
                    <a:cubicBezTo>
                      <a:pt x="16681" y="16209"/>
                      <a:pt x="14996" y="14717"/>
                      <a:pt x="14996" y="14717"/>
                    </a:cubicBezTo>
                    <a:cubicBezTo>
                      <a:pt x="10552" y="11075"/>
                      <a:pt x="5659" y="4224"/>
                      <a:pt x="5659" y="4224"/>
                    </a:cubicBezTo>
                    <a:lnTo>
                      <a:pt x="6253" y="2026"/>
                    </a:lnTo>
                    <a:cubicBezTo>
                      <a:pt x="6342" y="1617"/>
                      <a:pt x="6109" y="1375"/>
                      <a:pt x="5858" y="1375"/>
                    </a:cubicBezTo>
                    <a:cubicBezTo>
                      <a:pt x="5706" y="1375"/>
                      <a:pt x="5547" y="1464"/>
                      <a:pt x="5450" y="1657"/>
                    </a:cubicBezTo>
                    <a:cubicBezTo>
                      <a:pt x="5338" y="1898"/>
                      <a:pt x="4825" y="2604"/>
                      <a:pt x="4825" y="2604"/>
                    </a:cubicBezTo>
                    <a:cubicBezTo>
                      <a:pt x="4786" y="2699"/>
                      <a:pt x="4739" y="2729"/>
                      <a:pt x="4695" y="2729"/>
                    </a:cubicBezTo>
                    <a:cubicBezTo>
                      <a:pt x="4611" y="2729"/>
                      <a:pt x="4536" y="2620"/>
                      <a:pt x="4536" y="2620"/>
                    </a:cubicBezTo>
                    <a:lnTo>
                      <a:pt x="3493" y="310"/>
                    </a:lnTo>
                    <a:cubicBezTo>
                      <a:pt x="3395" y="90"/>
                      <a:pt x="3248" y="0"/>
                      <a:pt x="3111" y="0"/>
                    </a:cubicBezTo>
                    <a:close/>
                  </a:path>
                </a:pathLst>
              </a:custGeom>
              <a:solidFill>
                <a:srgbClr val="FCC5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47"/>
              <p:cNvSpPr/>
              <p:nvPr/>
            </p:nvSpPr>
            <p:spPr>
              <a:xfrm>
                <a:off x="2232988" y="2477763"/>
                <a:ext cx="355775" cy="418350"/>
              </a:xfrm>
              <a:custGeom>
                <a:avLst/>
                <a:gdLst/>
                <a:ahLst/>
                <a:cxnLst/>
                <a:rect l="l" t="t" r="r" b="b"/>
                <a:pathLst>
                  <a:path w="14231" h="16734" extrusionOk="0">
                    <a:moveTo>
                      <a:pt x="5327" y="0"/>
                    </a:moveTo>
                    <a:lnTo>
                      <a:pt x="0" y="3867"/>
                    </a:lnTo>
                    <a:lnTo>
                      <a:pt x="11391" y="16733"/>
                    </a:lnTo>
                    <a:lnTo>
                      <a:pt x="14231" y="10252"/>
                    </a:lnTo>
                    <a:lnTo>
                      <a:pt x="5327" y="0"/>
                    </a:lnTo>
                    <a:close/>
                  </a:path>
                </a:pathLst>
              </a:custGeom>
              <a:solidFill>
                <a:srgbClr val="F39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47"/>
              <p:cNvSpPr/>
              <p:nvPr/>
            </p:nvSpPr>
            <p:spPr>
              <a:xfrm>
                <a:off x="2156788" y="2574413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3048" y="1"/>
                    </a:moveTo>
                    <a:cubicBezTo>
                      <a:pt x="3048" y="1"/>
                      <a:pt x="1893" y="4076"/>
                      <a:pt x="0" y="5696"/>
                    </a:cubicBezTo>
                    <a:lnTo>
                      <a:pt x="834" y="6610"/>
                    </a:lnTo>
                    <a:cubicBezTo>
                      <a:pt x="834" y="6610"/>
                      <a:pt x="3289" y="4380"/>
                      <a:pt x="4091" y="1172"/>
                    </a:cubicBezTo>
                    <a:lnTo>
                      <a:pt x="3048" y="1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7"/>
              <p:cNvSpPr/>
              <p:nvPr/>
            </p:nvSpPr>
            <p:spPr>
              <a:xfrm>
                <a:off x="2196088" y="2617738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3049" y="0"/>
                    </a:moveTo>
                    <a:cubicBezTo>
                      <a:pt x="3049" y="0"/>
                      <a:pt x="1877" y="4075"/>
                      <a:pt x="0" y="5696"/>
                    </a:cubicBezTo>
                    <a:lnTo>
                      <a:pt x="835" y="6610"/>
                    </a:lnTo>
                    <a:cubicBezTo>
                      <a:pt x="835" y="6610"/>
                      <a:pt x="3289" y="4364"/>
                      <a:pt x="4091" y="1155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7"/>
              <p:cNvSpPr/>
              <p:nvPr/>
            </p:nvSpPr>
            <p:spPr>
              <a:xfrm>
                <a:off x="2233788" y="2660238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3049" y="1"/>
                    </a:moveTo>
                    <a:cubicBezTo>
                      <a:pt x="3049" y="1"/>
                      <a:pt x="1877" y="4076"/>
                      <a:pt x="0" y="5696"/>
                    </a:cubicBezTo>
                    <a:lnTo>
                      <a:pt x="835" y="6611"/>
                    </a:lnTo>
                    <a:cubicBezTo>
                      <a:pt x="835" y="6611"/>
                      <a:pt x="3289" y="4365"/>
                      <a:pt x="4091" y="1156"/>
                    </a:cubicBez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7"/>
              <p:cNvSpPr/>
              <p:nvPr/>
            </p:nvSpPr>
            <p:spPr>
              <a:xfrm>
                <a:off x="2279113" y="2711188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3049" y="0"/>
                    </a:moveTo>
                    <a:cubicBezTo>
                      <a:pt x="3049" y="0"/>
                      <a:pt x="1877" y="4075"/>
                      <a:pt x="0" y="5696"/>
                    </a:cubicBezTo>
                    <a:lnTo>
                      <a:pt x="835" y="6610"/>
                    </a:lnTo>
                    <a:cubicBezTo>
                      <a:pt x="835" y="6610"/>
                      <a:pt x="3289" y="4364"/>
                      <a:pt x="4091" y="1156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47"/>
              <p:cNvSpPr/>
              <p:nvPr/>
            </p:nvSpPr>
            <p:spPr>
              <a:xfrm>
                <a:off x="2318813" y="2756113"/>
                <a:ext cx="10230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27" extrusionOk="0">
                    <a:moveTo>
                      <a:pt x="3049" y="0"/>
                    </a:moveTo>
                    <a:cubicBezTo>
                      <a:pt x="3049" y="0"/>
                      <a:pt x="1878" y="4091"/>
                      <a:pt x="1" y="5712"/>
                    </a:cubicBezTo>
                    <a:lnTo>
                      <a:pt x="835" y="6626"/>
                    </a:lnTo>
                    <a:cubicBezTo>
                      <a:pt x="835" y="6626"/>
                      <a:pt x="3289" y="4364"/>
                      <a:pt x="4092" y="1171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47"/>
              <p:cNvSpPr/>
              <p:nvPr/>
            </p:nvSpPr>
            <p:spPr>
              <a:xfrm>
                <a:off x="2232988" y="2477763"/>
                <a:ext cx="176100" cy="1480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5921" extrusionOk="0">
                    <a:moveTo>
                      <a:pt x="5327" y="0"/>
                    </a:moveTo>
                    <a:lnTo>
                      <a:pt x="0" y="3867"/>
                    </a:lnTo>
                    <a:lnTo>
                      <a:pt x="1861" y="5920"/>
                    </a:lnTo>
                    <a:lnTo>
                      <a:pt x="7043" y="1973"/>
                    </a:lnTo>
                    <a:lnTo>
                      <a:pt x="5327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7"/>
              <p:cNvSpPr/>
              <p:nvPr/>
            </p:nvSpPr>
            <p:spPr>
              <a:xfrm>
                <a:off x="2250238" y="2509838"/>
                <a:ext cx="147225" cy="87050"/>
              </a:xfrm>
              <a:custGeom>
                <a:avLst/>
                <a:gdLst/>
                <a:ahLst/>
                <a:cxnLst/>
                <a:rect l="l" t="t" r="r" b="b"/>
                <a:pathLst>
                  <a:path w="5889" h="3482" extrusionOk="0">
                    <a:moveTo>
                      <a:pt x="5744" y="1"/>
                    </a:moveTo>
                    <a:lnTo>
                      <a:pt x="3835" y="65"/>
                    </a:lnTo>
                    <a:lnTo>
                      <a:pt x="3498" y="1813"/>
                    </a:lnTo>
                    <a:lnTo>
                      <a:pt x="1893" y="1541"/>
                    </a:lnTo>
                    <a:lnTo>
                      <a:pt x="1588" y="3306"/>
                    </a:lnTo>
                    <a:lnTo>
                      <a:pt x="0" y="3338"/>
                    </a:lnTo>
                    <a:lnTo>
                      <a:pt x="112" y="3482"/>
                    </a:lnTo>
                    <a:lnTo>
                      <a:pt x="1717" y="3450"/>
                    </a:lnTo>
                    <a:lnTo>
                      <a:pt x="2006" y="1717"/>
                    </a:lnTo>
                    <a:lnTo>
                      <a:pt x="3610" y="1974"/>
                    </a:lnTo>
                    <a:lnTo>
                      <a:pt x="3963" y="225"/>
                    </a:lnTo>
                    <a:lnTo>
                      <a:pt x="5888" y="145"/>
                    </a:lnTo>
                    <a:lnTo>
                      <a:pt x="5744" y="1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7"/>
              <p:cNvSpPr/>
              <p:nvPr/>
            </p:nvSpPr>
            <p:spPr>
              <a:xfrm>
                <a:off x="2780988" y="2373738"/>
                <a:ext cx="440175" cy="450150"/>
              </a:xfrm>
              <a:custGeom>
                <a:avLst/>
                <a:gdLst/>
                <a:ahLst/>
                <a:cxnLst/>
                <a:rect l="l" t="t" r="r" b="b"/>
                <a:pathLst>
                  <a:path w="17607" h="18006" extrusionOk="0">
                    <a:moveTo>
                      <a:pt x="14495" y="1"/>
                    </a:moveTo>
                    <a:cubicBezTo>
                      <a:pt x="14358" y="1"/>
                      <a:pt x="14212" y="91"/>
                      <a:pt x="14114" y="311"/>
                    </a:cubicBezTo>
                    <a:lnTo>
                      <a:pt x="13087" y="2621"/>
                    </a:lnTo>
                    <a:cubicBezTo>
                      <a:pt x="13087" y="2621"/>
                      <a:pt x="13012" y="2738"/>
                      <a:pt x="12928" y="2738"/>
                    </a:cubicBezTo>
                    <a:cubicBezTo>
                      <a:pt x="12884" y="2738"/>
                      <a:pt x="12837" y="2705"/>
                      <a:pt x="12798" y="2605"/>
                    </a:cubicBezTo>
                    <a:cubicBezTo>
                      <a:pt x="12798" y="2605"/>
                      <a:pt x="12285" y="1899"/>
                      <a:pt x="12173" y="1674"/>
                    </a:cubicBezTo>
                    <a:cubicBezTo>
                      <a:pt x="12076" y="1481"/>
                      <a:pt x="11917" y="1392"/>
                      <a:pt x="11765" y="1392"/>
                    </a:cubicBezTo>
                    <a:cubicBezTo>
                      <a:pt x="11514" y="1392"/>
                      <a:pt x="11281" y="1634"/>
                      <a:pt x="11370" y="2043"/>
                    </a:cubicBezTo>
                    <a:lnTo>
                      <a:pt x="11948" y="4225"/>
                    </a:lnTo>
                    <a:cubicBezTo>
                      <a:pt x="11948" y="4225"/>
                      <a:pt x="7071" y="11092"/>
                      <a:pt x="2611" y="14718"/>
                    </a:cubicBezTo>
                    <a:cubicBezTo>
                      <a:pt x="2611" y="14718"/>
                      <a:pt x="926" y="16226"/>
                      <a:pt x="349" y="17269"/>
                    </a:cubicBezTo>
                    <a:cubicBezTo>
                      <a:pt x="1" y="17879"/>
                      <a:pt x="1155" y="18006"/>
                      <a:pt x="2172" y="18006"/>
                    </a:cubicBezTo>
                    <a:cubicBezTo>
                      <a:pt x="2891" y="18006"/>
                      <a:pt x="3541" y="17942"/>
                      <a:pt x="3541" y="17942"/>
                    </a:cubicBezTo>
                    <a:cubicBezTo>
                      <a:pt x="3541" y="17942"/>
                      <a:pt x="5418" y="16113"/>
                      <a:pt x="5787" y="15712"/>
                    </a:cubicBezTo>
                    <a:cubicBezTo>
                      <a:pt x="8739" y="12504"/>
                      <a:pt x="11659" y="8461"/>
                      <a:pt x="11691" y="8413"/>
                    </a:cubicBezTo>
                    <a:lnTo>
                      <a:pt x="13857" y="5765"/>
                    </a:lnTo>
                    <a:cubicBezTo>
                      <a:pt x="13857" y="5765"/>
                      <a:pt x="15638" y="5669"/>
                      <a:pt x="16167" y="5605"/>
                    </a:cubicBezTo>
                    <a:cubicBezTo>
                      <a:pt x="16935" y="5528"/>
                      <a:pt x="16880" y="4702"/>
                      <a:pt x="16184" y="4702"/>
                    </a:cubicBezTo>
                    <a:cubicBezTo>
                      <a:pt x="16153" y="4702"/>
                      <a:pt x="16121" y="4703"/>
                      <a:pt x="16087" y="4707"/>
                    </a:cubicBezTo>
                    <a:lnTo>
                      <a:pt x="15205" y="4707"/>
                    </a:lnTo>
                    <a:cubicBezTo>
                      <a:pt x="15205" y="4707"/>
                      <a:pt x="14820" y="4578"/>
                      <a:pt x="15093" y="4418"/>
                    </a:cubicBezTo>
                    <a:cubicBezTo>
                      <a:pt x="15381" y="4273"/>
                      <a:pt x="17050" y="3375"/>
                      <a:pt x="17274" y="3247"/>
                    </a:cubicBezTo>
                    <a:cubicBezTo>
                      <a:pt x="17607" y="3060"/>
                      <a:pt x="17576" y="2511"/>
                      <a:pt x="17126" y="2511"/>
                    </a:cubicBezTo>
                    <a:cubicBezTo>
                      <a:pt x="17033" y="2511"/>
                      <a:pt x="16922" y="2534"/>
                      <a:pt x="16793" y="2589"/>
                    </a:cubicBezTo>
                    <a:lnTo>
                      <a:pt x="15044" y="3519"/>
                    </a:lnTo>
                    <a:cubicBezTo>
                      <a:pt x="15044" y="3519"/>
                      <a:pt x="14756" y="3503"/>
                      <a:pt x="14900" y="3279"/>
                    </a:cubicBezTo>
                    <a:lnTo>
                      <a:pt x="16713" y="1722"/>
                    </a:lnTo>
                    <a:cubicBezTo>
                      <a:pt x="17089" y="1396"/>
                      <a:pt x="16936" y="903"/>
                      <a:pt x="16552" y="903"/>
                    </a:cubicBezTo>
                    <a:cubicBezTo>
                      <a:pt x="16445" y="903"/>
                      <a:pt x="16320" y="942"/>
                      <a:pt x="16183" y="1033"/>
                    </a:cubicBezTo>
                    <a:lnTo>
                      <a:pt x="14226" y="2685"/>
                    </a:lnTo>
                    <a:cubicBezTo>
                      <a:pt x="14226" y="2685"/>
                      <a:pt x="14137" y="2758"/>
                      <a:pt x="14070" y="2758"/>
                    </a:cubicBezTo>
                    <a:cubicBezTo>
                      <a:pt x="14019" y="2758"/>
                      <a:pt x="13981" y="2717"/>
                      <a:pt x="14002" y="2573"/>
                    </a:cubicBezTo>
                    <a:cubicBezTo>
                      <a:pt x="14002" y="2573"/>
                      <a:pt x="14756" y="824"/>
                      <a:pt x="14836" y="535"/>
                    </a:cubicBezTo>
                    <a:cubicBezTo>
                      <a:pt x="14915" y="237"/>
                      <a:pt x="14718" y="1"/>
                      <a:pt x="14495" y="1"/>
                    </a:cubicBezTo>
                    <a:close/>
                  </a:path>
                </a:pathLst>
              </a:custGeom>
              <a:solidFill>
                <a:srgbClr val="FCC5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7"/>
              <p:cNvSpPr/>
              <p:nvPr/>
            </p:nvSpPr>
            <p:spPr>
              <a:xfrm>
                <a:off x="2831413" y="2477763"/>
                <a:ext cx="355775" cy="418350"/>
              </a:xfrm>
              <a:custGeom>
                <a:avLst/>
                <a:gdLst/>
                <a:ahLst/>
                <a:cxnLst/>
                <a:rect l="l" t="t" r="r" b="b"/>
                <a:pathLst>
                  <a:path w="14231" h="16734" extrusionOk="0">
                    <a:moveTo>
                      <a:pt x="8920" y="0"/>
                    </a:moveTo>
                    <a:lnTo>
                      <a:pt x="0" y="10252"/>
                    </a:lnTo>
                    <a:lnTo>
                      <a:pt x="2840" y="16733"/>
                    </a:lnTo>
                    <a:lnTo>
                      <a:pt x="14231" y="3867"/>
                    </a:lnTo>
                    <a:lnTo>
                      <a:pt x="8920" y="0"/>
                    </a:lnTo>
                    <a:close/>
                  </a:path>
                </a:pathLst>
              </a:custGeom>
              <a:solidFill>
                <a:srgbClr val="F39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7"/>
              <p:cNvSpPr/>
              <p:nvPr/>
            </p:nvSpPr>
            <p:spPr>
              <a:xfrm>
                <a:off x="3161088" y="2574413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1044" y="1"/>
                    </a:moveTo>
                    <a:lnTo>
                      <a:pt x="1" y="1172"/>
                    </a:lnTo>
                    <a:cubicBezTo>
                      <a:pt x="803" y="4380"/>
                      <a:pt x="3258" y="6610"/>
                      <a:pt x="3258" y="6610"/>
                    </a:cubicBezTo>
                    <a:lnTo>
                      <a:pt x="4092" y="5696"/>
                    </a:lnTo>
                    <a:cubicBezTo>
                      <a:pt x="2215" y="4076"/>
                      <a:pt x="1044" y="1"/>
                      <a:pt x="1044" y="1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7"/>
              <p:cNvSpPr/>
              <p:nvPr/>
            </p:nvSpPr>
            <p:spPr>
              <a:xfrm>
                <a:off x="3121788" y="2617738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1059" y="0"/>
                    </a:moveTo>
                    <a:lnTo>
                      <a:pt x="1" y="1155"/>
                    </a:lnTo>
                    <a:cubicBezTo>
                      <a:pt x="803" y="4364"/>
                      <a:pt x="3273" y="6610"/>
                      <a:pt x="3273" y="6610"/>
                    </a:cubicBezTo>
                    <a:lnTo>
                      <a:pt x="4092" y="5696"/>
                    </a:lnTo>
                    <a:cubicBezTo>
                      <a:pt x="2215" y="4075"/>
                      <a:pt x="1059" y="0"/>
                      <a:pt x="1059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47"/>
              <p:cNvSpPr/>
              <p:nvPr/>
            </p:nvSpPr>
            <p:spPr>
              <a:xfrm>
                <a:off x="3084488" y="2660238"/>
                <a:ext cx="1019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6611" extrusionOk="0">
                    <a:moveTo>
                      <a:pt x="1043" y="1"/>
                    </a:moveTo>
                    <a:lnTo>
                      <a:pt x="1" y="1172"/>
                    </a:lnTo>
                    <a:cubicBezTo>
                      <a:pt x="803" y="4365"/>
                      <a:pt x="3241" y="6611"/>
                      <a:pt x="3241" y="6611"/>
                    </a:cubicBezTo>
                    <a:lnTo>
                      <a:pt x="4076" y="5696"/>
                    </a:lnTo>
                    <a:cubicBezTo>
                      <a:pt x="2198" y="4076"/>
                      <a:pt x="1043" y="1"/>
                      <a:pt x="1043" y="1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7"/>
              <p:cNvSpPr/>
              <p:nvPr/>
            </p:nvSpPr>
            <p:spPr>
              <a:xfrm>
                <a:off x="3039163" y="2711188"/>
                <a:ext cx="10230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6611" extrusionOk="0">
                    <a:moveTo>
                      <a:pt x="1043" y="0"/>
                    </a:moveTo>
                    <a:lnTo>
                      <a:pt x="1" y="1156"/>
                    </a:lnTo>
                    <a:cubicBezTo>
                      <a:pt x="803" y="4364"/>
                      <a:pt x="3257" y="6610"/>
                      <a:pt x="3257" y="6610"/>
                    </a:cubicBezTo>
                    <a:lnTo>
                      <a:pt x="4092" y="5696"/>
                    </a:lnTo>
                    <a:cubicBezTo>
                      <a:pt x="2199" y="4075"/>
                      <a:pt x="1043" y="0"/>
                      <a:pt x="1043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7"/>
              <p:cNvSpPr/>
              <p:nvPr/>
            </p:nvSpPr>
            <p:spPr>
              <a:xfrm>
                <a:off x="2999063" y="2756113"/>
                <a:ext cx="10270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6627" extrusionOk="0">
                    <a:moveTo>
                      <a:pt x="1059" y="0"/>
                    </a:moveTo>
                    <a:lnTo>
                      <a:pt x="0" y="1171"/>
                    </a:lnTo>
                    <a:cubicBezTo>
                      <a:pt x="802" y="4380"/>
                      <a:pt x="3273" y="6626"/>
                      <a:pt x="3273" y="6626"/>
                    </a:cubicBezTo>
                    <a:lnTo>
                      <a:pt x="4107" y="5712"/>
                    </a:lnTo>
                    <a:cubicBezTo>
                      <a:pt x="2214" y="4091"/>
                      <a:pt x="1059" y="0"/>
                      <a:pt x="1059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7"/>
              <p:cNvSpPr/>
              <p:nvPr/>
            </p:nvSpPr>
            <p:spPr>
              <a:xfrm>
                <a:off x="3011088" y="2477763"/>
                <a:ext cx="176100" cy="1480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5921" extrusionOk="0">
                    <a:moveTo>
                      <a:pt x="1733" y="0"/>
                    </a:moveTo>
                    <a:lnTo>
                      <a:pt x="1" y="1973"/>
                    </a:lnTo>
                    <a:lnTo>
                      <a:pt x="5199" y="5920"/>
                    </a:lnTo>
                    <a:lnTo>
                      <a:pt x="7044" y="3867"/>
                    </a:lnTo>
                    <a:lnTo>
                      <a:pt x="1733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7"/>
              <p:cNvSpPr/>
              <p:nvPr/>
            </p:nvSpPr>
            <p:spPr>
              <a:xfrm>
                <a:off x="3023113" y="2509838"/>
                <a:ext cx="146825" cy="87050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3482" extrusionOk="0">
                    <a:moveTo>
                      <a:pt x="129" y="1"/>
                    </a:moveTo>
                    <a:lnTo>
                      <a:pt x="1" y="145"/>
                    </a:lnTo>
                    <a:lnTo>
                      <a:pt x="1910" y="225"/>
                    </a:lnTo>
                    <a:lnTo>
                      <a:pt x="2263" y="1974"/>
                    </a:lnTo>
                    <a:lnTo>
                      <a:pt x="3867" y="1717"/>
                    </a:lnTo>
                    <a:lnTo>
                      <a:pt x="4156" y="3450"/>
                    </a:lnTo>
                    <a:lnTo>
                      <a:pt x="5760" y="3482"/>
                    </a:lnTo>
                    <a:lnTo>
                      <a:pt x="5873" y="3338"/>
                    </a:lnTo>
                    <a:lnTo>
                      <a:pt x="4284" y="3306"/>
                    </a:lnTo>
                    <a:lnTo>
                      <a:pt x="3996" y="1541"/>
                    </a:lnTo>
                    <a:lnTo>
                      <a:pt x="2375" y="1813"/>
                    </a:lnTo>
                    <a:lnTo>
                      <a:pt x="2038" y="65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7"/>
              <p:cNvSpPr/>
              <p:nvPr/>
            </p:nvSpPr>
            <p:spPr>
              <a:xfrm>
                <a:off x="2733138" y="3235813"/>
                <a:ext cx="255525" cy="537275"/>
              </a:xfrm>
              <a:custGeom>
                <a:avLst/>
                <a:gdLst/>
                <a:ahLst/>
                <a:cxnLst/>
                <a:rect l="l" t="t" r="r" b="b"/>
                <a:pathLst>
                  <a:path w="10221" h="21491" extrusionOk="0">
                    <a:moveTo>
                      <a:pt x="0" y="0"/>
                    </a:moveTo>
                    <a:cubicBezTo>
                      <a:pt x="97" y="3562"/>
                      <a:pt x="642" y="15514"/>
                      <a:pt x="2102" y="17985"/>
                    </a:cubicBezTo>
                    <a:cubicBezTo>
                      <a:pt x="3241" y="19899"/>
                      <a:pt x="6993" y="21491"/>
                      <a:pt x="8804" y="21491"/>
                    </a:cubicBezTo>
                    <a:cubicBezTo>
                      <a:pt x="9315" y="21491"/>
                      <a:pt x="9672" y="21364"/>
                      <a:pt x="9771" y="21081"/>
                    </a:cubicBezTo>
                    <a:cubicBezTo>
                      <a:pt x="10220" y="19798"/>
                      <a:pt x="6386" y="17889"/>
                      <a:pt x="5199" y="15787"/>
                    </a:cubicBezTo>
                    <a:cubicBezTo>
                      <a:pt x="4011" y="13685"/>
                      <a:pt x="4108" y="0"/>
                      <a:pt x="4108" y="0"/>
                    </a:cubicBezTo>
                    <a:close/>
                  </a:path>
                </a:pathLst>
              </a:custGeom>
              <a:solidFill>
                <a:srgbClr val="FCC5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47"/>
              <p:cNvSpPr/>
              <p:nvPr/>
            </p:nvSpPr>
            <p:spPr>
              <a:xfrm>
                <a:off x="2767638" y="3664963"/>
                <a:ext cx="277975" cy="142725"/>
              </a:xfrm>
              <a:custGeom>
                <a:avLst/>
                <a:gdLst/>
                <a:ahLst/>
                <a:cxnLst/>
                <a:rect l="l" t="t" r="r" b="b"/>
                <a:pathLst>
                  <a:path w="11119" h="5709" extrusionOk="0">
                    <a:moveTo>
                      <a:pt x="369" y="1"/>
                    </a:moveTo>
                    <a:cubicBezTo>
                      <a:pt x="369" y="1"/>
                      <a:pt x="32" y="33"/>
                      <a:pt x="32" y="995"/>
                    </a:cubicBezTo>
                    <a:cubicBezTo>
                      <a:pt x="0" y="1958"/>
                      <a:pt x="401" y="2888"/>
                      <a:pt x="1123" y="3514"/>
                    </a:cubicBezTo>
                    <a:cubicBezTo>
                      <a:pt x="1823" y="4160"/>
                      <a:pt x="4588" y="5709"/>
                      <a:pt x="7052" y="5709"/>
                    </a:cubicBezTo>
                    <a:cubicBezTo>
                      <a:pt x="7526" y="5709"/>
                      <a:pt x="7988" y="5652"/>
                      <a:pt x="8423" y="5520"/>
                    </a:cubicBezTo>
                    <a:cubicBezTo>
                      <a:pt x="11118" y="4701"/>
                      <a:pt x="8680" y="1926"/>
                      <a:pt x="5888" y="867"/>
                    </a:cubicBezTo>
                    <a:lnTo>
                      <a:pt x="5888" y="867"/>
                    </a:lnTo>
                    <a:cubicBezTo>
                      <a:pt x="5888" y="867"/>
                      <a:pt x="6289" y="1557"/>
                      <a:pt x="5840" y="2102"/>
                    </a:cubicBezTo>
                    <a:cubicBezTo>
                      <a:pt x="5554" y="2449"/>
                      <a:pt x="4885" y="2751"/>
                      <a:pt x="4003" y="2751"/>
                    </a:cubicBezTo>
                    <a:cubicBezTo>
                      <a:pt x="3498" y="2751"/>
                      <a:pt x="2923" y="2652"/>
                      <a:pt x="2310" y="2407"/>
                    </a:cubicBezTo>
                    <a:cubicBezTo>
                      <a:pt x="2310" y="2407"/>
                      <a:pt x="706" y="1300"/>
                      <a:pt x="369" y="1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47"/>
              <p:cNvSpPr/>
              <p:nvPr/>
            </p:nvSpPr>
            <p:spPr>
              <a:xfrm>
                <a:off x="2423488" y="3235813"/>
                <a:ext cx="255125" cy="537275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21491" extrusionOk="0">
                    <a:moveTo>
                      <a:pt x="6097" y="0"/>
                    </a:moveTo>
                    <a:cubicBezTo>
                      <a:pt x="6097" y="0"/>
                      <a:pt x="6194" y="13685"/>
                      <a:pt x="5006" y="15787"/>
                    </a:cubicBezTo>
                    <a:cubicBezTo>
                      <a:pt x="3819" y="17889"/>
                      <a:pt x="1" y="19798"/>
                      <a:pt x="450" y="21081"/>
                    </a:cubicBezTo>
                    <a:cubicBezTo>
                      <a:pt x="549" y="21364"/>
                      <a:pt x="906" y="21491"/>
                      <a:pt x="1417" y="21491"/>
                    </a:cubicBezTo>
                    <a:cubicBezTo>
                      <a:pt x="3228" y="21491"/>
                      <a:pt x="6980" y="19899"/>
                      <a:pt x="8119" y="17985"/>
                    </a:cubicBezTo>
                    <a:cubicBezTo>
                      <a:pt x="9579" y="15514"/>
                      <a:pt x="10124" y="3562"/>
                      <a:pt x="10205" y="0"/>
                    </a:cubicBezTo>
                    <a:close/>
                  </a:path>
                </a:pathLst>
              </a:custGeom>
              <a:solidFill>
                <a:srgbClr val="FCC5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47"/>
              <p:cNvSpPr/>
              <p:nvPr/>
            </p:nvSpPr>
            <p:spPr>
              <a:xfrm>
                <a:off x="2366138" y="3664963"/>
                <a:ext cx="277975" cy="142725"/>
              </a:xfrm>
              <a:custGeom>
                <a:avLst/>
                <a:gdLst/>
                <a:ahLst/>
                <a:cxnLst/>
                <a:rect l="l" t="t" r="r" b="b"/>
                <a:pathLst>
                  <a:path w="11119" h="5709" extrusionOk="0">
                    <a:moveTo>
                      <a:pt x="10750" y="1"/>
                    </a:moveTo>
                    <a:cubicBezTo>
                      <a:pt x="10413" y="1300"/>
                      <a:pt x="8809" y="2407"/>
                      <a:pt x="8809" y="2407"/>
                    </a:cubicBezTo>
                    <a:cubicBezTo>
                      <a:pt x="8202" y="2652"/>
                      <a:pt x="7631" y="2751"/>
                      <a:pt x="7128" y="2751"/>
                    </a:cubicBezTo>
                    <a:cubicBezTo>
                      <a:pt x="6250" y="2751"/>
                      <a:pt x="5581" y="2449"/>
                      <a:pt x="5295" y="2102"/>
                    </a:cubicBezTo>
                    <a:cubicBezTo>
                      <a:pt x="4846" y="1557"/>
                      <a:pt x="5247" y="867"/>
                      <a:pt x="5247" y="867"/>
                    </a:cubicBezTo>
                    <a:lnTo>
                      <a:pt x="5247" y="867"/>
                    </a:lnTo>
                    <a:cubicBezTo>
                      <a:pt x="2455" y="1926"/>
                      <a:pt x="1" y="4701"/>
                      <a:pt x="2696" y="5520"/>
                    </a:cubicBezTo>
                    <a:cubicBezTo>
                      <a:pt x="3133" y="5652"/>
                      <a:pt x="3598" y="5709"/>
                      <a:pt x="4074" y="5709"/>
                    </a:cubicBezTo>
                    <a:cubicBezTo>
                      <a:pt x="6547" y="5709"/>
                      <a:pt x="9310" y="4160"/>
                      <a:pt x="9996" y="3514"/>
                    </a:cubicBezTo>
                    <a:cubicBezTo>
                      <a:pt x="10718" y="2888"/>
                      <a:pt x="11119" y="1958"/>
                      <a:pt x="11087" y="995"/>
                    </a:cubicBezTo>
                    <a:cubicBezTo>
                      <a:pt x="11087" y="33"/>
                      <a:pt x="10750" y="1"/>
                      <a:pt x="10750" y="1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47"/>
              <p:cNvSpPr/>
              <p:nvPr/>
            </p:nvSpPr>
            <p:spPr>
              <a:xfrm>
                <a:off x="2425513" y="2676288"/>
                <a:ext cx="573575" cy="1018375"/>
              </a:xfrm>
              <a:custGeom>
                <a:avLst/>
                <a:gdLst/>
                <a:ahLst/>
                <a:cxnLst/>
                <a:rect l="l" t="t" r="r" b="b"/>
                <a:pathLst>
                  <a:path w="22943" h="40735" extrusionOk="0">
                    <a:moveTo>
                      <a:pt x="7300" y="1"/>
                    </a:moveTo>
                    <a:cubicBezTo>
                      <a:pt x="7300" y="1"/>
                      <a:pt x="4139" y="1910"/>
                      <a:pt x="2070" y="8375"/>
                    </a:cubicBezTo>
                    <a:cubicBezTo>
                      <a:pt x="0" y="14825"/>
                      <a:pt x="2022" y="18531"/>
                      <a:pt x="2776" y="19894"/>
                    </a:cubicBezTo>
                    <a:lnTo>
                      <a:pt x="2792" y="19894"/>
                    </a:lnTo>
                    <a:cubicBezTo>
                      <a:pt x="2856" y="23328"/>
                      <a:pt x="2744" y="32296"/>
                      <a:pt x="241" y="37671"/>
                    </a:cubicBezTo>
                    <a:cubicBezTo>
                      <a:pt x="241" y="37671"/>
                      <a:pt x="3433" y="40574"/>
                      <a:pt x="10589" y="40735"/>
                    </a:cubicBezTo>
                    <a:cubicBezTo>
                      <a:pt x="10589" y="40735"/>
                      <a:pt x="11263" y="36066"/>
                      <a:pt x="11600" y="30997"/>
                    </a:cubicBezTo>
                    <a:cubicBezTo>
                      <a:pt x="11920" y="36066"/>
                      <a:pt x="12594" y="40735"/>
                      <a:pt x="12594" y="40735"/>
                    </a:cubicBezTo>
                    <a:cubicBezTo>
                      <a:pt x="19766" y="40574"/>
                      <a:pt x="22942" y="37671"/>
                      <a:pt x="22942" y="37671"/>
                    </a:cubicBezTo>
                    <a:cubicBezTo>
                      <a:pt x="20391" y="32184"/>
                      <a:pt x="20343" y="22943"/>
                      <a:pt x="20407" y="19686"/>
                    </a:cubicBezTo>
                    <a:cubicBezTo>
                      <a:pt x="21514" y="18338"/>
                      <a:pt x="22477" y="14472"/>
                      <a:pt x="20520" y="8375"/>
                    </a:cubicBezTo>
                    <a:cubicBezTo>
                      <a:pt x="18450" y="1910"/>
                      <a:pt x="15594" y="65"/>
                      <a:pt x="15594" y="65"/>
                    </a:cubicBezTo>
                    <a:cubicBezTo>
                      <a:pt x="14042" y="1012"/>
                      <a:pt x="12294" y="1253"/>
                      <a:pt x="11659" y="1253"/>
                    </a:cubicBezTo>
                    <a:cubicBezTo>
                      <a:pt x="11638" y="1253"/>
                      <a:pt x="11618" y="1253"/>
                      <a:pt x="11600" y="1252"/>
                    </a:cubicBezTo>
                    <a:lnTo>
                      <a:pt x="10637" y="1172"/>
                    </a:lnTo>
                    <a:cubicBezTo>
                      <a:pt x="10603" y="1174"/>
                      <a:pt x="10567" y="1175"/>
                      <a:pt x="10528" y="1175"/>
                    </a:cubicBezTo>
                    <a:cubicBezTo>
                      <a:pt x="9921" y="1175"/>
                      <a:pt x="8809" y="921"/>
                      <a:pt x="7300" y="1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47"/>
              <p:cNvSpPr/>
              <p:nvPr/>
            </p:nvSpPr>
            <p:spPr>
              <a:xfrm>
                <a:off x="2494888" y="3170438"/>
                <a:ext cx="44042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17617" h="3653" extrusionOk="0">
                    <a:moveTo>
                      <a:pt x="17616" y="0"/>
                    </a:moveTo>
                    <a:cubicBezTo>
                      <a:pt x="14244" y="1184"/>
                      <a:pt x="11119" y="1574"/>
                      <a:pt x="8467" y="1574"/>
                    </a:cubicBezTo>
                    <a:cubicBezTo>
                      <a:pt x="3358" y="1574"/>
                      <a:pt x="1" y="129"/>
                      <a:pt x="1" y="128"/>
                    </a:cubicBezTo>
                    <a:lnTo>
                      <a:pt x="1" y="128"/>
                    </a:lnTo>
                    <a:lnTo>
                      <a:pt x="17" y="1845"/>
                    </a:lnTo>
                    <a:cubicBezTo>
                      <a:pt x="2899" y="3212"/>
                      <a:pt x="5953" y="3653"/>
                      <a:pt x="8693" y="3653"/>
                    </a:cubicBezTo>
                    <a:cubicBezTo>
                      <a:pt x="13672" y="3653"/>
                      <a:pt x="17616" y="2198"/>
                      <a:pt x="17616" y="2198"/>
                    </a:cubicBezTo>
                    <a:lnTo>
                      <a:pt x="17616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47"/>
              <p:cNvSpPr/>
              <p:nvPr/>
            </p:nvSpPr>
            <p:spPr>
              <a:xfrm>
                <a:off x="2495288" y="3196088"/>
                <a:ext cx="44002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17601" h="2408" extrusionOk="0">
                    <a:moveTo>
                      <a:pt x="1782" y="1"/>
                    </a:moveTo>
                    <a:lnTo>
                      <a:pt x="1" y="498"/>
                    </a:lnTo>
                    <a:lnTo>
                      <a:pt x="1" y="675"/>
                    </a:lnTo>
                    <a:lnTo>
                      <a:pt x="1733" y="129"/>
                    </a:lnTo>
                    <a:lnTo>
                      <a:pt x="2696" y="1557"/>
                    </a:lnTo>
                    <a:lnTo>
                      <a:pt x="4284" y="739"/>
                    </a:lnTo>
                    <a:lnTo>
                      <a:pt x="5455" y="2119"/>
                    </a:lnTo>
                    <a:lnTo>
                      <a:pt x="7092" y="1124"/>
                    </a:lnTo>
                    <a:lnTo>
                      <a:pt x="8744" y="2407"/>
                    </a:lnTo>
                    <a:lnTo>
                      <a:pt x="10397" y="1124"/>
                    </a:lnTo>
                    <a:lnTo>
                      <a:pt x="12033" y="2119"/>
                    </a:lnTo>
                    <a:lnTo>
                      <a:pt x="13204" y="739"/>
                    </a:lnTo>
                    <a:lnTo>
                      <a:pt x="14809" y="1557"/>
                    </a:lnTo>
                    <a:lnTo>
                      <a:pt x="15755" y="129"/>
                    </a:lnTo>
                    <a:lnTo>
                      <a:pt x="17600" y="611"/>
                    </a:lnTo>
                    <a:lnTo>
                      <a:pt x="17600" y="482"/>
                    </a:lnTo>
                    <a:lnTo>
                      <a:pt x="15723" y="1"/>
                    </a:lnTo>
                    <a:lnTo>
                      <a:pt x="14777" y="1413"/>
                    </a:lnTo>
                    <a:lnTo>
                      <a:pt x="13188" y="595"/>
                    </a:lnTo>
                    <a:lnTo>
                      <a:pt x="12017" y="1974"/>
                    </a:lnTo>
                    <a:lnTo>
                      <a:pt x="10397" y="980"/>
                    </a:lnTo>
                    <a:lnTo>
                      <a:pt x="8744" y="2263"/>
                    </a:lnTo>
                    <a:lnTo>
                      <a:pt x="7108" y="980"/>
                    </a:lnTo>
                    <a:lnTo>
                      <a:pt x="5488" y="1974"/>
                    </a:lnTo>
                    <a:lnTo>
                      <a:pt x="4316" y="595"/>
                    </a:lnTo>
                    <a:lnTo>
                      <a:pt x="2728" y="1413"/>
                    </a:lnTo>
                    <a:lnTo>
                      <a:pt x="1782" y="1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47"/>
              <p:cNvSpPr/>
              <p:nvPr/>
            </p:nvSpPr>
            <p:spPr>
              <a:xfrm>
                <a:off x="2581538" y="2673088"/>
                <a:ext cx="2575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2616" extrusionOk="0">
                    <a:moveTo>
                      <a:pt x="9145" y="0"/>
                    </a:moveTo>
                    <a:cubicBezTo>
                      <a:pt x="9145" y="0"/>
                      <a:pt x="8294" y="1187"/>
                      <a:pt x="5134" y="1187"/>
                    </a:cubicBezTo>
                    <a:cubicBezTo>
                      <a:pt x="1989" y="1187"/>
                      <a:pt x="1123" y="32"/>
                      <a:pt x="1123" y="32"/>
                    </a:cubicBezTo>
                    <a:cubicBezTo>
                      <a:pt x="1123" y="32"/>
                      <a:pt x="850" y="257"/>
                      <a:pt x="529" y="498"/>
                    </a:cubicBezTo>
                    <a:cubicBezTo>
                      <a:pt x="321" y="642"/>
                      <a:pt x="144" y="818"/>
                      <a:pt x="0" y="1027"/>
                    </a:cubicBezTo>
                    <a:cubicBezTo>
                      <a:pt x="0" y="1027"/>
                      <a:pt x="594" y="2615"/>
                      <a:pt x="5198" y="2615"/>
                    </a:cubicBezTo>
                    <a:cubicBezTo>
                      <a:pt x="9787" y="2615"/>
                      <a:pt x="10300" y="1043"/>
                      <a:pt x="10300" y="1043"/>
                    </a:cubicBezTo>
                    <a:cubicBezTo>
                      <a:pt x="10156" y="867"/>
                      <a:pt x="9995" y="706"/>
                      <a:pt x="9835" y="562"/>
                    </a:cubicBez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47"/>
              <p:cNvSpPr/>
              <p:nvPr/>
            </p:nvSpPr>
            <p:spPr>
              <a:xfrm>
                <a:off x="2593163" y="2681913"/>
                <a:ext cx="23585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9434" h="2054" extrusionOk="0">
                    <a:moveTo>
                      <a:pt x="273" y="0"/>
                    </a:moveTo>
                    <a:lnTo>
                      <a:pt x="0" y="193"/>
                    </a:lnTo>
                    <a:lnTo>
                      <a:pt x="690" y="113"/>
                    </a:lnTo>
                    <a:lnTo>
                      <a:pt x="1155" y="1476"/>
                    </a:lnTo>
                    <a:lnTo>
                      <a:pt x="2551" y="1027"/>
                    </a:lnTo>
                    <a:lnTo>
                      <a:pt x="3658" y="2054"/>
                    </a:lnTo>
                    <a:lnTo>
                      <a:pt x="4637" y="1187"/>
                    </a:lnTo>
                    <a:lnTo>
                      <a:pt x="5632" y="2054"/>
                    </a:lnTo>
                    <a:lnTo>
                      <a:pt x="6739" y="1027"/>
                    </a:lnTo>
                    <a:lnTo>
                      <a:pt x="8134" y="1476"/>
                    </a:lnTo>
                    <a:lnTo>
                      <a:pt x="8584" y="113"/>
                    </a:lnTo>
                    <a:lnTo>
                      <a:pt x="9434" y="273"/>
                    </a:lnTo>
                    <a:lnTo>
                      <a:pt x="9225" y="80"/>
                    </a:lnTo>
                    <a:lnTo>
                      <a:pt x="8503" y="0"/>
                    </a:lnTo>
                    <a:lnTo>
                      <a:pt x="8054" y="1332"/>
                    </a:lnTo>
                    <a:lnTo>
                      <a:pt x="6706" y="883"/>
                    </a:lnTo>
                    <a:lnTo>
                      <a:pt x="5632" y="1893"/>
                    </a:lnTo>
                    <a:lnTo>
                      <a:pt x="4637" y="1027"/>
                    </a:lnTo>
                    <a:lnTo>
                      <a:pt x="3658" y="1893"/>
                    </a:lnTo>
                    <a:lnTo>
                      <a:pt x="2583" y="883"/>
                    </a:lnTo>
                    <a:lnTo>
                      <a:pt x="1236" y="133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47"/>
              <p:cNvSpPr/>
              <p:nvPr/>
            </p:nvSpPr>
            <p:spPr>
              <a:xfrm>
                <a:off x="2431513" y="3562288"/>
                <a:ext cx="267550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5317" extrusionOk="0">
                    <a:moveTo>
                      <a:pt x="851" y="1"/>
                    </a:moveTo>
                    <a:lnTo>
                      <a:pt x="1" y="2231"/>
                    </a:lnTo>
                    <a:cubicBezTo>
                      <a:pt x="3004" y="5019"/>
                      <a:pt x="7684" y="5317"/>
                      <a:pt x="9546" y="5317"/>
                    </a:cubicBezTo>
                    <a:cubicBezTo>
                      <a:pt x="10051" y="5317"/>
                      <a:pt x="10349" y="5295"/>
                      <a:pt x="10349" y="5295"/>
                    </a:cubicBezTo>
                    <a:lnTo>
                      <a:pt x="10702" y="2503"/>
                    </a:lnTo>
                    <a:cubicBezTo>
                      <a:pt x="4782" y="2215"/>
                      <a:pt x="851" y="1"/>
                      <a:pt x="851" y="1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47"/>
              <p:cNvSpPr/>
              <p:nvPr/>
            </p:nvSpPr>
            <p:spPr>
              <a:xfrm>
                <a:off x="2435138" y="3590763"/>
                <a:ext cx="2571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3771" extrusionOk="0">
                    <a:moveTo>
                      <a:pt x="2310" y="1"/>
                    </a:moveTo>
                    <a:lnTo>
                      <a:pt x="80" y="514"/>
                    </a:lnTo>
                    <a:lnTo>
                      <a:pt x="0" y="707"/>
                    </a:lnTo>
                    <a:lnTo>
                      <a:pt x="2214" y="177"/>
                    </a:lnTo>
                    <a:lnTo>
                      <a:pt x="2952" y="2359"/>
                    </a:lnTo>
                    <a:lnTo>
                      <a:pt x="5503" y="1268"/>
                    </a:lnTo>
                    <a:lnTo>
                      <a:pt x="6803" y="3418"/>
                    </a:lnTo>
                    <a:lnTo>
                      <a:pt x="9177" y="2022"/>
                    </a:lnTo>
                    <a:lnTo>
                      <a:pt x="10252" y="3771"/>
                    </a:lnTo>
                    <a:lnTo>
                      <a:pt x="10284" y="3546"/>
                    </a:lnTo>
                    <a:lnTo>
                      <a:pt x="9241" y="1814"/>
                    </a:lnTo>
                    <a:lnTo>
                      <a:pt x="6851" y="3209"/>
                    </a:lnTo>
                    <a:lnTo>
                      <a:pt x="5567" y="1076"/>
                    </a:lnTo>
                    <a:lnTo>
                      <a:pt x="3032" y="2167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47"/>
              <p:cNvSpPr/>
              <p:nvPr/>
            </p:nvSpPr>
            <p:spPr>
              <a:xfrm>
                <a:off x="2731538" y="3562288"/>
                <a:ext cx="267550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5317" extrusionOk="0">
                    <a:moveTo>
                      <a:pt x="9851" y="1"/>
                    </a:moveTo>
                    <a:cubicBezTo>
                      <a:pt x="9851" y="1"/>
                      <a:pt x="5920" y="2215"/>
                      <a:pt x="0" y="2503"/>
                    </a:cubicBezTo>
                    <a:lnTo>
                      <a:pt x="353" y="5295"/>
                    </a:lnTo>
                    <a:cubicBezTo>
                      <a:pt x="353" y="5295"/>
                      <a:pt x="650" y="5317"/>
                      <a:pt x="1155" y="5317"/>
                    </a:cubicBezTo>
                    <a:cubicBezTo>
                      <a:pt x="3013" y="5317"/>
                      <a:pt x="7686" y="5019"/>
                      <a:pt x="10701" y="2231"/>
                    </a:cubicBezTo>
                    <a:lnTo>
                      <a:pt x="9851" y="1"/>
                    </a:ln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47"/>
              <p:cNvSpPr/>
              <p:nvPr/>
            </p:nvSpPr>
            <p:spPr>
              <a:xfrm>
                <a:off x="2738363" y="3590763"/>
                <a:ext cx="257100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10284" h="3771" extrusionOk="0">
                    <a:moveTo>
                      <a:pt x="7974" y="1"/>
                    </a:moveTo>
                    <a:lnTo>
                      <a:pt x="7252" y="2167"/>
                    </a:lnTo>
                    <a:lnTo>
                      <a:pt x="4717" y="1076"/>
                    </a:lnTo>
                    <a:lnTo>
                      <a:pt x="3433" y="3209"/>
                    </a:lnTo>
                    <a:lnTo>
                      <a:pt x="1059" y="1814"/>
                    </a:lnTo>
                    <a:lnTo>
                      <a:pt x="0" y="3546"/>
                    </a:lnTo>
                    <a:lnTo>
                      <a:pt x="32" y="3771"/>
                    </a:lnTo>
                    <a:lnTo>
                      <a:pt x="1107" y="2022"/>
                    </a:lnTo>
                    <a:lnTo>
                      <a:pt x="3481" y="3418"/>
                    </a:lnTo>
                    <a:lnTo>
                      <a:pt x="4781" y="1268"/>
                    </a:lnTo>
                    <a:lnTo>
                      <a:pt x="7348" y="2359"/>
                    </a:lnTo>
                    <a:lnTo>
                      <a:pt x="8070" y="177"/>
                    </a:lnTo>
                    <a:lnTo>
                      <a:pt x="10284" y="707"/>
                    </a:lnTo>
                    <a:lnTo>
                      <a:pt x="10204" y="514"/>
                    </a:lnTo>
                    <a:lnTo>
                      <a:pt x="7974" y="1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47"/>
              <p:cNvSpPr/>
              <p:nvPr/>
            </p:nvSpPr>
            <p:spPr>
              <a:xfrm>
                <a:off x="2324438" y="3212938"/>
                <a:ext cx="781725" cy="238275"/>
              </a:xfrm>
              <a:custGeom>
                <a:avLst/>
                <a:gdLst/>
                <a:ahLst/>
                <a:cxnLst/>
                <a:rect l="l" t="t" r="r" b="b"/>
                <a:pathLst>
                  <a:path w="31269" h="9531" extrusionOk="0">
                    <a:moveTo>
                      <a:pt x="6835" y="1"/>
                    </a:moveTo>
                    <a:cubicBezTo>
                      <a:pt x="6835" y="1"/>
                      <a:pt x="3963" y="5584"/>
                      <a:pt x="0" y="6113"/>
                    </a:cubicBezTo>
                    <a:cubicBezTo>
                      <a:pt x="0" y="6113"/>
                      <a:pt x="4476" y="9531"/>
                      <a:pt x="15626" y="9531"/>
                    </a:cubicBezTo>
                    <a:lnTo>
                      <a:pt x="15643" y="9531"/>
                    </a:lnTo>
                    <a:cubicBezTo>
                      <a:pt x="26793" y="9531"/>
                      <a:pt x="31269" y="6113"/>
                      <a:pt x="31269" y="6113"/>
                    </a:cubicBezTo>
                    <a:cubicBezTo>
                      <a:pt x="27306" y="5584"/>
                      <a:pt x="24434" y="1"/>
                      <a:pt x="24434" y="1"/>
                    </a:cubicBezTo>
                    <a:cubicBezTo>
                      <a:pt x="21113" y="1942"/>
                      <a:pt x="15691" y="1958"/>
                      <a:pt x="15626" y="1958"/>
                    </a:cubicBezTo>
                    <a:cubicBezTo>
                      <a:pt x="15578" y="1958"/>
                      <a:pt x="10156" y="1958"/>
                      <a:pt x="6835" y="1"/>
                    </a:cubicBezTo>
                    <a:close/>
                  </a:path>
                </a:pathLst>
              </a:custGeom>
              <a:solidFill>
                <a:srgbClr val="F3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47"/>
              <p:cNvSpPr/>
              <p:nvPr/>
            </p:nvSpPr>
            <p:spPr>
              <a:xfrm>
                <a:off x="2324438" y="3345713"/>
                <a:ext cx="781325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31253" h="4220" extrusionOk="0">
                    <a:moveTo>
                      <a:pt x="2182" y="0"/>
                    </a:moveTo>
                    <a:cubicBezTo>
                      <a:pt x="1524" y="417"/>
                      <a:pt x="786" y="690"/>
                      <a:pt x="0" y="802"/>
                    </a:cubicBezTo>
                    <a:cubicBezTo>
                      <a:pt x="0" y="802"/>
                      <a:pt x="4476" y="4220"/>
                      <a:pt x="15626" y="4220"/>
                    </a:cubicBezTo>
                    <a:cubicBezTo>
                      <a:pt x="26777" y="4220"/>
                      <a:pt x="31253" y="802"/>
                      <a:pt x="31253" y="802"/>
                    </a:cubicBezTo>
                    <a:cubicBezTo>
                      <a:pt x="30483" y="690"/>
                      <a:pt x="29745" y="417"/>
                      <a:pt x="29071" y="0"/>
                    </a:cubicBezTo>
                    <a:cubicBezTo>
                      <a:pt x="23905" y="1620"/>
                      <a:pt x="19195" y="2161"/>
                      <a:pt x="15212" y="2161"/>
                    </a:cubicBezTo>
                    <a:cubicBezTo>
                      <a:pt x="7245" y="2161"/>
                      <a:pt x="2182" y="0"/>
                      <a:pt x="2182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47"/>
              <p:cNvSpPr/>
              <p:nvPr/>
            </p:nvSpPr>
            <p:spPr>
              <a:xfrm>
                <a:off x="2405038" y="2300863"/>
                <a:ext cx="126375" cy="436025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17441" extrusionOk="0">
                    <a:moveTo>
                      <a:pt x="3226" y="1"/>
                    </a:moveTo>
                    <a:lnTo>
                      <a:pt x="1236" y="81"/>
                    </a:lnTo>
                    <a:cubicBezTo>
                      <a:pt x="562" y="739"/>
                      <a:pt x="1" y="1766"/>
                      <a:pt x="1124" y="2937"/>
                    </a:cubicBezTo>
                    <a:cubicBezTo>
                      <a:pt x="530" y="3611"/>
                      <a:pt x="161" y="4573"/>
                      <a:pt x="1252" y="5680"/>
                    </a:cubicBezTo>
                    <a:cubicBezTo>
                      <a:pt x="578" y="6386"/>
                      <a:pt x="129" y="7477"/>
                      <a:pt x="1557" y="8696"/>
                    </a:cubicBezTo>
                    <a:cubicBezTo>
                      <a:pt x="1188" y="9065"/>
                      <a:pt x="1349" y="9691"/>
                      <a:pt x="1830" y="9852"/>
                    </a:cubicBezTo>
                    <a:cubicBezTo>
                      <a:pt x="1381" y="10894"/>
                      <a:pt x="1156" y="12017"/>
                      <a:pt x="1156" y="13141"/>
                    </a:cubicBezTo>
                    <a:cubicBezTo>
                      <a:pt x="1140" y="15130"/>
                      <a:pt x="2199" y="16093"/>
                      <a:pt x="2648" y="17440"/>
                    </a:cubicBezTo>
                    <a:cubicBezTo>
                      <a:pt x="2648" y="17440"/>
                      <a:pt x="5055" y="11809"/>
                      <a:pt x="3081" y="9820"/>
                    </a:cubicBezTo>
                    <a:cubicBezTo>
                      <a:pt x="3563" y="9627"/>
                      <a:pt x="3675" y="9001"/>
                      <a:pt x="3306" y="8648"/>
                    </a:cubicBezTo>
                    <a:cubicBezTo>
                      <a:pt x="3996" y="7958"/>
                      <a:pt x="4670" y="6803"/>
                      <a:pt x="3482" y="5584"/>
                    </a:cubicBezTo>
                    <a:cubicBezTo>
                      <a:pt x="4044" y="4894"/>
                      <a:pt x="4461" y="3900"/>
                      <a:pt x="3466" y="2841"/>
                    </a:cubicBezTo>
                    <a:cubicBezTo>
                      <a:pt x="4044" y="2119"/>
                      <a:pt x="4397" y="1076"/>
                      <a:pt x="3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47"/>
              <p:cNvSpPr/>
              <p:nvPr/>
            </p:nvSpPr>
            <p:spPr>
              <a:xfrm>
                <a:off x="2668963" y="1921038"/>
                <a:ext cx="209000" cy="300450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2018" extrusionOk="0">
                    <a:moveTo>
                      <a:pt x="2198" y="1"/>
                    </a:moveTo>
                    <a:cubicBezTo>
                      <a:pt x="0" y="7268"/>
                      <a:pt x="5953" y="12017"/>
                      <a:pt x="5953" y="12017"/>
                    </a:cubicBezTo>
                    <a:cubicBezTo>
                      <a:pt x="8359" y="4718"/>
                      <a:pt x="2199" y="1"/>
                      <a:pt x="2198" y="1"/>
                    </a:cubicBezTo>
                    <a:close/>
                  </a:path>
                </a:pathLst>
              </a:custGeom>
              <a:solidFill>
                <a:srgbClr val="F39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47"/>
              <p:cNvSpPr/>
              <p:nvPr/>
            </p:nvSpPr>
            <p:spPr>
              <a:xfrm>
                <a:off x="2710688" y="1921038"/>
                <a:ext cx="75825" cy="134000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5360" extrusionOk="0">
                    <a:moveTo>
                      <a:pt x="529" y="1"/>
                    </a:moveTo>
                    <a:cubicBezTo>
                      <a:pt x="160" y="1188"/>
                      <a:pt x="0" y="2439"/>
                      <a:pt x="64" y="3691"/>
                    </a:cubicBezTo>
                    <a:cubicBezTo>
                      <a:pt x="80" y="3723"/>
                      <a:pt x="802" y="4990"/>
                      <a:pt x="1572" y="5359"/>
                    </a:cubicBezTo>
                    <a:cubicBezTo>
                      <a:pt x="1572" y="5359"/>
                      <a:pt x="3032" y="3771"/>
                      <a:pt x="2743" y="2407"/>
                    </a:cubicBezTo>
                    <a:cubicBezTo>
                      <a:pt x="2118" y="1509"/>
                      <a:pt x="1380" y="691"/>
                      <a:pt x="529" y="1"/>
                    </a:cubicBezTo>
                    <a:close/>
                  </a:path>
                </a:pathLst>
              </a:custGeom>
              <a:solidFill>
                <a:srgbClr val="F28E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47"/>
              <p:cNvSpPr/>
              <p:nvPr/>
            </p:nvSpPr>
            <p:spPr>
              <a:xfrm>
                <a:off x="2724713" y="1960363"/>
                <a:ext cx="95075" cy="2623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10493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3658"/>
                      <a:pt x="3498" y="10204"/>
                      <a:pt x="3642" y="10492"/>
                    </a:cubicBezTo>
                    <a:lnTo>
                      <a:pt x="3803" y="10396"/>
                    </a:lnTo>
                    <a:cubicBezTo>
                      <a:pt x="3755" y="10332"/>
                      <a:pt x="177" y="3626"/>
                      <a:pt x="578" y="16"/>
                    </a:cubicBez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47"/>
              <p:cNvSpPr/>
              <p:nvPr/>
            </p:nvSpPr>
            <p:spPr>
              <a:xfrm>
                <a:off x="2733538" y="1905013"/>
                <a:ext cx="215800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8632" h="12450" extrusionOk="0">
                    <a:moveTo>
                      <a:pt x="5134" y="0"/>
                    </a:moveTo>
                    <a:lnTo>
                      <a:pt x="5134" y="0"/>
                    </a:lnTo>
                    <a:cubicBezTo>
                      <a:pt x="0" y="5599"/>
                      <a:pt x="3273" y="12450"/>
                      <a:pt x="3273" y="12450"/>
                    </a:cubicBezTo>
                    <a:cubicBezTo>
                      <a:pt x="8632" y="6931"/>
                      <a:pt x="5134" y="0"/>
                      <a:pt x="5134" y="0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47"/>
              <p:cNvSpPr/>
              <p:nvPr/>
            </p:nvSpPr>
            <p:spPr>
              <a:xfrm>
                <a:off x="2810938" y="1905013"/>
                <a:ext cx="74625" cy="1319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5279" extrusionOk="0">
                    <a:moveTo>
                      <a:pt x="2038" y="0"/>
                    </a:moveTo>
                    <a:cubicBezTo>
                      <a:pt x="1188" y="915"/>
                      <a:pt x="498" y="1973"/>
                      <a:pt x="1" y="3113"/>
                    </a:cubicBezTo>
                    <a:cubicBezTo>
                      <a:pt x="1" y="3161"/>
                      <a:pt x="113" y="4605"/>
                      <a:pt x="643" y="5278"/>
                    </a:cubicBezTo>
                    <a:cubicBezTo>
                      <a:pt x="643" y="5278"/>
                      <a:pt x="2648" y="4476"/>
                      <a:pt x="2985" y="3129"/>
                    </a:cubicBezTo>
                    <a:cubicBezTo>
                      <a:pt x="2808" y="2054"/>
                      <a:pt x="2504" y="995"/>
                      <a:pt x="2038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47"/>
              <p:cNvSpPr/>
              <p:nvPr/>
            </p:nvSpPr>
            <p:spPr>
              <a:xfrm>
                <a:off x="2805738" y="1945113"/>
                <a:ext cx="52575" cy="2711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0846" extrusionOk="0">
                    <a:moveTo>
                      <a:pt x="1958" y="0"/>
                    </a:moveTo>
                    <a:cubicBezTo>
                      <a:pt x="0" y="3113"/>
                      <a:pt x="289" y="10541"/>
                      <a:pt x="305" y="10846"/>
                    </a:cubicBezTo>
                    <a:lnTo>
                      <a:pt x="482" y="10846"/>
                    </a:lnTo>
                    <a:cubicBezTo>
                      <a:pt x="482" y="10766"/>
                      <a:pt x="177" y="3161"/>
                      <a:pt x="2102" y="97"/>
                    </a:cubicBezTo>
                    <a:lnTo>
                      <a:pt x="1958" y="0"/>
                    </a:ln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47"/>
              <p:cNvSpPr/>
              <p:nvPr/>
            </p:nvSpPr>
            <p:spPr>
              <a:xfrm>
                <a:off x="2543413" y="1912213"/>
                <a:ext cx="2058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8232" h="11841" extrusionOk="0">
                    <a:moveTo>
                      <a:pt x="6370" y="1"/>
                    </a:moveTo>
                    <a:cubicBezTo>
                      <a:pt x="6370" y="1"/>
                      <a:pt x="1" y="4429"/>
                      <a:pt x="2087" y="11841"/>
                    </a:cubicBezTo>
                    <a:cubicBezTo>
                      <a:pt x="2087" y="11841"/>
                      <a:pt x="8231" y="7365"/>
                      <a:pt x="6370" y="1"/>
                    </a:cubicBezTo>
                    <a:close/>
                  </a:path>
                </a:pathLst>
              </a:custGeom>
              <a:solidFill>
                <a:srgbClr val="F39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7"/>
              <p:cNvSpPr/>
              <p:nvPr/>
            </p:nvSpPr>
            <p:spPr>
              <a:xfrm>
                <a:off x="2635663" y="1912213"/>
                <a:ext cx="77450" cy="132800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5312" extrusionOk="0">
                    <a:moveTo>
                      <a:pt x="2680" y="1"/>
                    </a:moveTo>
                    <a:cubicBezTo>
                      <a:pt x="1798" y="659"/>
                      <a:pt x="1012" y="1429"/>
                      <a:pt x="354" y="2295"/>
                    </a:cubicBezTo>
                    <a:cubicBezTo>
                      <a:pt x="1" y="3659"/>
                      <a:pt x="1397" y="5311"/>
                      <a:pt x="1397" y="5311"/>
                    </a:cubicBezTo>
                    <a:cubicBezTo>
                      <a:pt x="2183" y="4958"/>
                      <a:pt x="2969" y="3739"/>
                      <a:pt x="2985" y="3707"/>
                    </a:cubicBezTo>
                    <a:cubicBezTo>
                      <a:pt x="3097" y="2456"/>
                      <a:pt x="2985" y="1204"/>
                      <a:pt x="2680" y="1"/>
                    </a:cubicBezTo>
                    <a:close/>
                  </a:path>
                </a:pathLst>
              </a:custGeom>
              <a:solidFill>
                <a:srgbClr val="F28E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7"/>
              <p:cNvSpPr/>
              <p:nvPr/>
            </p:nvSpPr>
            <p:spPr>
              <a:xfrm>
                <a:off x="2593563" y="1951138"/>
                <a:ext cx="102300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0333" extrusionOk="0">
                    <a:moveTo>
                      <a:pt x="3674" y="0"/>
                    </a:moveTo>
                    <a:cubicBezTo>
                      <a:pt x="3915" y="3610"/>
                      <a:pt x="48" y="10172"/>
                      <a:pt x="0" y="10236"/>
                    </a:cubicBezTo>
                    <a:lnTo>
                      <a:pt x="161" y="10332"/>
                    </a:lnTo>
                    <a:cubicBezTo>
                      <a:pt x="321" y="10059"/>
                      <a:pt x="4091" y="3658"/>
                      <a:pt x="3867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7"/>
              <p:cNvSpPr/>
              <p:nvPr/>
            </p:nvSpPr>
            <p:spPr>
              <a:xfrm>
                <a:off x="2470638" y="1889763"/>
                <a:ext cx="21680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12531" extrusionOk="0">
                    <a:moveTo>
                      <a:pt x="3778" y="0"/>
                    </a:moveTo>
                    <a:lnTo>
                      <a:pt x="3778" y="0"/>
                    </a:lnTo>
                    <a:cubicBezTo>
                      <a:pt x="3778" y="0"/>
                      <a:pt x="3778" y="0"/>
                      <a:pt x="3778" y="0"/>
                    </a:cubicBezTo>
                    <a:lnTo>
                      <a:pt x="3778" y="0"/>
                    </a:lnTo>
                    <a:cubicBezTo>
                      <a:pt x="3778" y="0"/>
                      <a:pt x="3778" y="0"/>
                      <a:pt x="3778" y="0"/>
                    </a:cubicBezTo>
                    <a:close/>
                    <a:moveTo>
                      <a:pt x="3778" y="0"/>
                    </a:moveTo>
                    <a:cubicBezTo>
                      <a:pt x="3781" y="23"/>
                      <a:pt x="1" y="6780"/>
                      <a:pt x="5094" y="12530"/>
                    </a:cubicBezTo>
                    <a:cubicBezTo>
                      <a:pt x="5094" y="12530"/>
                      <a:pt x="8671" y="5824"/>
                      <a:pt x="3778" y="0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7"/>
              <p:cNvSpPr/>
              <p:nvPr/>
            </p:nvSpPr>
            <p:spPr>
              <a:xfrm>
                <a:off x="2538213" y="1889763"/>
                <a:ext cx="74625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5359" extrusionOk="0">
                    <a:moveTo>
                      <a:pt x="1091" y="0"/>
                    </a:moveTo>
                    <a:cubicBezTo>
                      <a:pt x="578" y="979"/>
                      <a:pt x="225" y="2022"/>
                      <a:pt x="0" y="3097"/>
                    </a:cubicBezTo>
                    <a:cubicBezTo>
                      <a:pt x="273" y="4460"/>
                      <a:pt x="2246" y="5359"/>
                      <a:pt x="2246" y="5359"/>
                    </a:cubicBezTo>
                    <a:cubicBezTo>
                      <a:pt x="2808" y="4701"/>
                      <a:pt x="2984" y="3257"/>
                      <a:pt x="2984" y="3209"/>
                    </a:cubicBezTo>
                    <a:cubicBezTo>
                      <a:pt x="2535" y="2038"/>
                      <a:pt x="1893" y="963"/>
                      <a:pt x="1091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7"/>
              <p:cNvSpPr/>
              <p:nvPr/>
            </p:nvSpPr>
            <p:spPr>
              <a:xfrm>
                <a:off x="2567088" y="1930263"/>
                <a:ext cx="49350" cy="273175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0927" extrusionOk="0">
                    <a:moveTo>
                      <a:pt x="161" y="1"/>
                    </a:moveTo>
                    <a:lnTo>
                      <a:pt x="0" y="97"/>
                    </a:lnTo>
                    <a:cubicBezTo>
                      <a:pt x="1781" y="3242"/>
                      <a:pt x="1156" y="10830"/>
                      <a:pt x="1156" y="10910"/>
                    </a:cubicBezTo>
                    <a:lnTo>
                      <a:pt x="1332" y="10926"/>
                    </a:lnTo>
                    <a:cubicBezTo>
                      <a:pt x="1348" y="10606"/>
                      <a:pt x="1974" y="3193"/>
                      <a:pt x="161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7"/>
              <p:cNvSpPr/>
              <p:nvPr/>
            </p:nvSpPr>
            <p:spPr>
              <a:xfrm>
                <a:off x="2824988" y="1941513"/>
                <a:ext cx="215000" cy="309650"/>
              </a:xfrm>
              <a:custGeom>
                <a:avLst/>
                <a:gdLst/>
                <a:ahLst/>
                <a:cxnLst/>
                <a:rect l="l" t="t" r="r" b="b"/>
                <a:pathLst>
                  <a:path w="8600" h="12386" extrusionOk="0">
                    <a:moveTo>
                      <a:pt x="3033" y="0"/>
                    </a:moveTo>
                    <a:cubicBezTo>
                      <a:pt x="0" y="6963"/>
                      <a:pt x="5343" y="12386"/>
                      <a:pt x="5343" y="12386"/>
                    </a:cubicBezTo>
                    <a:cubicBezTo>
                      <a:pt x="8600" y="5407"/>
                      <a:pt x="3033" y="16"/>
                      <a:pt x="3033" y="0"/>
                    </a:cubicBezTo>
                    <a:close/>
                  </a:path>
                </a:pathLst>
              </a:custGeom>
              <a:solidFill>
                <a:srgbClr val="F39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7"/>
              <p:cNvSpPr/>
              <p:nvPr/>
            </p:nvSpPr>
            <p:spPr>
              <a:xfrm>
                <a:off x="2878338" y="1941913"/>
                <a:ext cx="73425" cy="13597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5439" extrusionOk="0">
                    <a:moveTo>
                      <a:pt x="899" y="0"/>
                    </a:moveTo>
                    <a:cubicBezTo>
                      <a:pt x="385" y="1139"/>
                      <a:pt x="80" y="2358"/>
                      <a:pt x="0" y="3610"/>
                    </a:cubicBezTo>
                    <a:cubicBezTo>
                      <a:pt x="16" y="3642"/>
                      <a:pt x="578" y="4974"/>
                      <a:pt x="1300" y="5439"/>
                    </a:cubicBezTo>
                    <a:cubicBezTo>
                      <a:pt x="1300" y="5439"/>
                      <a:pt x="2936" y="4043"/>
                      <a:pt x="2824" y="2631"/>
                    </a:cubicBezTo>
                    <a:cubicBezTo>
                      <a:pt x="2294" y="1669"/>
                      <a:pt x="1653" y="786"/>
                      <a:pt x="899" y="0"/>
                    </a:cubicBezTo>
                    <a:close/>
                  </a:path>
                </a:pathLst>
              </a:custGeom>
              <a:solidFill>
                <a:srgbClr val="F28E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7"/>
              <p:cNvSpPr/>
              <p:nvPr/>
            </p:nvSpPr>
            <p:spPr>
              <a:xfrm>
                <a:off x="2885963" y="1982013"/>
                <a:ext cx="74625" cy="2699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0798" extrusionOk="0">
                    <a:moveTo>
                      <a:pt x="834" y="0"/>
                    </a:moveTo>
                    <a:cubicBezTo>
                      <a:pt x="0" y="3578"/>
                      <a:pt x="2695" y="10493"/>
                      <a:pt x="2808" y="10798"/>
                    </a:cubicBezTo>
                    <a:lnTo>
                      <a:pt x="2984" y="10733"/>
                    </a:lnTo>
                    <a:cubicBezTo>
                      <a:pt x="2952" y="10653"/>
                      <a:pt x="193" y="3562"/>
                      <a:pt x="1011" y="33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7"/>
              <p:cNvSpPr/>
              <p:nvPr/>
            </p:nvSpPr>
            <p:spPr>
              <a:xfrm>
                <a:off x="2895588" y="1941913"/>
                <a:ext cx="210575" cy="303625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145" extrusionOk="0">
                    <a:moveTo>
                      <a:pt x="5760" y="0"/>
                    </a:moveTo>
                    <a:lnTo>
                      <a:pt x="5760" y="0"/>
                    </a:lnTo>
                    <a:cubicBezTo>
                      <a:pt x="0" y="4941"/>
                      <a:pt x="2455" y="12145"/>
                      <a:pt x="2455" y="12145"/>
                    </a:cubicBezTo>
                    <a:cubicBezTo>
                      <a:pt x="8423" y="7300"/>
                      <a:pt x="5760" y="0"/>
                      <a:pt x="5760" y="0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7"/>
              <p:cNvSpPr/>
              <p:nvPr/>
            </p:nvSpPr>
            <p:spPr>
              <a:xfrm>
                <a:off x="2978213" y="1941913"/>
                <a:ext cx="75825" cy="127150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5086" extrusionOk="0">
                    <a:moveTo>
                      <a:pt x="2455" y="0"/>
                    </a:moveTo>
                    <a:cubicBezTo>
                      <a:pt x="1508" y="802"/>
                      <a:pt x="706" y="1765"/>
                      <a:pt x="80" y="2856"/>
                    </a:cubicBezTo>
                    <a:cubicBezTo>
                      <a:pt x="80" y="2888"/>
                      <a:pt x="0" y="4348"/>
                      <a:pt x="449" y="5086"/>
                    </a:cubicBezTo>
                    <a:cubicBezTo>
                      <a:pt x="449" y="5086"/>
                      <a:pt x="2535" y="4524"/>
                      <a:pt x="3032" y="3225"/>
                    </a:cubicBezTo>
                    <a:cubicBezTo>
                      <a:pt x="2984" y="2118"/>
                      <a:pt x="2792" y="1043"/>
                      <a:pt x="2455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7"/>
              <p:cNvSpPr/>
              <p:nvPr/>
            </p:nvSpPr>
            <p:spPr>
              <a:xfrm>
                <a:off x="2954538" y="1980813"/>
                <a:ext cx="76625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0605" extrusionOk="0">
                    <a:moveTo>
                      <a:pt x="2920" y="0"/>
                    </a:moveTo>
                    <a:cubicBezTo>
                      <a:pt x="610" y="2872"/>
                      <a:pt x="33" y="10268"/>
                      <a:pt x="0" y="10589"/>
                    </a:cubicBezTo>
                    <a:lnTo>
                      <a:pt x="177" y="10605"/>
                    </a:lnTo>
                    <a:cubicBezTo>
                      <a:pt x="193" y="10525"/>
                      <a:pt x="787" y="2920"/>
                      <a:pt x="3065" y="113"/>
                    </a:cubicBezTo>
                    <a:lnTo>
                      <a:pt x="2920" y="0"/>
                    </a:ln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7"/>
              <p:cNvSpPr/>
              <p:nvPr/>
            </p:nvSpPr>
            <p:spPr>
              <a:xfrm>
                <a:off x="2378588" y="1951538"/>
                <a:ext cx="213000" cy="306050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12242" extrusionOk="0">
                    <a:moveTo>
                      <a:pt x="5840" y="0"/>
                    </a:moveTo>
                    <a:cubicBezTo>
                      <a:pt x="5840" y="16"/>
                      <a:pt x="0" y="5118"/>
                      <a:pt x="2904" y="12241"/>
                    </a:cubicBezTo>
                    <a:cubicBezTo>
                      <a:pt x="2904" y="12241"/>
                      <a:pt x="8519" y="7107"/>
                      <a:pt x="5840" y="0"/>
                    </a:cubicBezTo>
                    <a:close/>
                  </a:path>
                </a:pathLst>
              </a:custGeom>
              <a:solidFill>
                <a:srgbClr val="F39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7"/>
              <p:cNvSpPr/>
              <p:nvPr/>
            </p:nvSpPr>
            <p:spPr>
              <a:xfrm>
                <a:off x="2468413" y="1951938"/>
                <a:ext cx="73825" cy="1355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5423" extrusionOk="0">
                    <a:moveTo>
                      <a:pt x="2247" y="0"/>
                    </a:moveTo>
                    <a:cubicBezTo>
                      <a:pt x="1445" y="754"/>
                      <a:pt x="755" y="1604"/>
                      <a:pt x="193" y="2551"/>
                    </a:cubicBezTo>
                    <a:cubicBezTo>
                      <a:pt x="1" y="3931"/>
                      <a:pt x="1557" y="5423"/>
                      <a:pt x="1557" y="5423"/>
                    </a:cubicBezTo>
                    <a:cubicBezTo>
                      <a:pt x="2295" y="4990"/>
                      <a:pt x="2937" y="3690"/>
                      <a:pt x="2953" y="3642"/>
                    </a:cubicBezTo>
                    <a:cubicBezTo>
                      <a:pt x="2937" y="2391"/>
                      <a:pt x="2696" y="1155"/>
                      <a:pt x="2247" y="0"/>
                    </a:cubicBezTo>
                    <a:close/>
                  </a:path>
                </a:pathLst>
              </a:custGeom>
              <a:solidFill>
                <a:srgbClr val="F28E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7"/>
              <p:cNvSpPr/>
              <p:nvPr/>
            </p:nvSpPr>
            <p:spPr>
              <a:xfrm>
                <a:off x="2449163" y="1992038"/>
                <a:ext cx="83850" cy="266750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0670" extrusionOk="0">
                    <a:moveTo>
                      <a:pt x="2696" y="0"/>
                    </a:moveTo>
                    <a:lnTo>
                      <a:pt x="2520" y="33"/>
                    </a:lnTo>
                    <a:cubicBezTo>
                      <a:pt x="3145" y="3578"/>
                      <a:pt x="33" y="10525"/>
                      <a:pt x="1" y="10589"/>
                    </a:cubicBezTo>
                    <a:lnTo>
                      <a:pt x="161" y="10669"/>
                    </a:lnTo>
                    <a:cubicBezTo>
                      <a:pt x="289" y="10381"/>
                      <a:pt x="3354" y="3610"/>
                      <a:pt x="2696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7"/>
              <p:cNvSpPr/>
              <p:nvPr/>
            </p:nvSpPr>
            <p:spPr>
              <a:xfrm>
                <a:off x="2310163" y="1945113"/>
                <a:ext cx="213225" cy="3076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12306" extrusionOk="0">
                    <a:moveTo>
                      <a:pt x="3026" y="0"/>
                    </a:moveTo>
                    <a:lnTo>
                      <a:pt x="3026" y="0"/>
                    </a:lnTo>
                    <a:cubicBezTo>
                      <a:pt x="3019" y="0"/>
                      <a:pt x="0" y="7146"/>
                      <a:pt x="5721" y="12306"/>
                    </a:cubicBezTo>
                    <a:cubicBezTo>
                      <a:pt x="5721" y="12306"/>
                      <a:pt x="8529" y="5231"/>
                      <a:pt x="3026" y="0"/>
                    </a:cubicBezTo>
                    <a:cubicBezTo>
                      <a:pt x="3026" y="0"/>
                      <a:pt x="3026" y="0"/>
                      <a:pt x="3026" y="0"/>
                    </a:cubicBez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7"/>
              <p:cNvSpPr/>
              <p:nvPr/>
            </p:nvSpPr>
            <p:spPr>
              <a:xfrm>
                <a:off x="2367338" y="1944713"/>
                <a:ext cx="74225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183" extrusionOk="0">
                    <a:moveTo>
                      <a:pt x="739" y="0"/>
                    </a:moveTo>
                    <a:cubicBezTo>
                      <a:pt x="338" y="1027"/>
                      <a:pt x="97" y="2102"/>
                      <a:pt x="1" y="3193"/>
                    </a:cubicBezTo>
                    <a:cubicBezTo>
                      <a:pt x="434" y="4525"/>
                      <a:pt x="2472" y="5182"/>
                      <a:pt x="2472" y="5182"/>
                    </a:cubicBezTo>
                    <a:cubicBezTo>
                      <a:pt x="2969" y="4476"/>
                      <a:pt x="2969" y="3017"/>
                      <a:pt x="2969" y="2984"/>
                    </a:cubicBezTo>
                    <a:cubicBezTo>
                      <a:pt x="2407" y="1861"/>
                      <a:pt x="1653" y="867"/>
                      <a:pt x="739" y="0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7"/>
              <p:cNvSpPr/>
              <p:nvPr/>
            </p:nvSpPr>
            <p:spPr>
              <a:xfrm>
                <a:off x="2392613" y="1984413"/>
                <a:ext cx="62600" cy="26835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10734" extrusionOk="0">
                    <a:moveTo>
                      <a:pt x="129" y="1"/>
                    </a:moveTo>
                    <a:lnTo>
                      <a:pt x="1" y="97"/>
                    </a:lnTo>
                    <a:cubicBezTo>
                      <a:pt x="2118" y="3033"/>
                      <a:pt x="2327" y="10637"/>
                      <a:pt x="2327" y="10734"/>
                    </a:cubicBezTo>
                    <a:lnTo>
                      <a:pt x="2503" y="10718"/>
                    </a:lnTo>
                    <a:cubicBezTo>
                      <a:pt x="2503" y="10397"/>
                      <a:pt x="2295" y="2969"/>
                      <a:pt x="129" y="1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7"/>
              <p:cNvSpPr/>
              <p:nvPr/>
            </p:nvSpPr>
            <p:spPr>
              <a:xfrm>
                <a:off x="2879538" y="2317713"/>
                <a:ext cx="126350" cy="436000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17440" extrusionOk="0">
                    <a:moveTo>
                      <a:pt x="1829" y="1"/>
                    </a:moveTo>
                    <a:cubicBezTo>
                      <a:pt x="658" y="1092"/>
                      <a:pt x="1027" y="2119"/>
                      <a:pt x="1605" y="2857"/>
                    </a:cubicBezTo>
                    <a:cubicBezTo>
                      <a:pt x="610" y="3915"/>
                      <a:pt x="1011" y="4910"/>
                      <a:pt x="1589" y="5600"/>
                    </a:cubicBezTo>
                    <a:cubicBezTo>
                      <a:pt x="385" y="6819"/>
                      <a:pt x="1059" y="7958"/>
                      <a:pt x="1749" y="8664"/>
                    </a:cubicBezTo>
                    <a:cubicBezTo>
                      <a:pt x="1621" y="8793"/>
                      <a:pt x="1540" y="8969"/>
                      <a:pt x="1524" y="9162"/>
                    </a:cubicBezTo>
                    <a:cubicBezTo>
                      <a:pt x="1524" y="9450"/>
                      <a:pt x="1701" y="9723"/>
                      <a:pt x="1974" y="9819"/>
                    </a:cubicBezTo>
                    <a:cubicBezTo>
                      <a:pt x="0" y="11809"/>
                      <a:pt x="2407" y="17440"/>
                      <a:pt x="2407" y="17440"/>
                    </a:cubicBezTo>
                    <a:cubicBezTo>
                      <a:pt x="2856" y="16092"/>
                      <a:pt x="3915" y="15130"/>
                      <a:pt x="3899" y="13156"/>
                    </a:cubicBezTo>
                    <a:cubicBezTo>
                      <a:pt x="3899" y="12017"/>
                      <a:pt x="3674" y="10894"/>
                      <a:pt x="3225" y="9851"/>
                    </a:cubicBezTo>
                    <a:cubicBezTo>
                      <a:pt x="3706" y="9691"/>
                      <a:pt x="3867" y="9081"/>
                      <a:pt x="3498" y="8696"/>
                    </a:cubicBezTo>
                    <a:cubicBezTo>
                      <a:pt x="4926" y="7493"/>
                      <a:pt x="4476" y="6402"/>
                      <a:pt x="3803" y="5680"/>
                    </a:cubicBezTo>
                    <a:cubicBezTo>
                      <a:pt x="4894" y="4589"/>
                      <a:pt x="4541" y="3611"/>
                      <a:pt x="3931" y="2953"/>
                    </a:cubicBezTo>
                    <a:cubicBezTo>
                      <a:pt x="5054" y="1766"/>
                      <a:pt x="4492" y="739"/>
                      <a:pt x="3835" y="81"/>
                    </a:cubicBezTo>
                    <a:lnTo>
                      <a:pt x="18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7"/>
              <p:cNvSpPr/>
              <p:nvPr/>
            </p:nvSpPr>
            <p:spPr>
              <a:xfrm>
                <a:off x="2444763" y="2156888"/>
                <a:ext cx="519825" cy="490950"/>
              </a:xfrm>
              <a:custGeom>
                <a:avLst/>
                <a:gdLst/>
                <a:ahLst/>
                <a:cxnLst/>
                <a:rect l="l" t="t" r="r" b="b"/>
                <a:pathLst>
                  <a:path w="20793" h="19638" extrusionOk="0">
                    <a:moveTo>
                      <a:pt x="10414" y="0"/>
                    </a:moveTo>
                    <a:cubicBezTo>
                      <a:pt x="6139" y="0"/>
                      <a:pt x="1865" y="2447"/>
                      <a:pt x="1059" y="7412"/>
                    </a:cubicBezTo>
                    <a:cubicBezTo>
                      <a:pt x="0" y="13974"/>
                      <a:pt x="2904" y="19638"/>
                      <a:pt x="10300" y="19638"/>
                    </a:cubicBezTo>
                    <a:lnTo>
                      <a:pt x="10557" y="19638"/>
                    </a:lnTo>
                    <a:cubicBezTo>
                      <a:pt x="18049" y="19638"/>
                      <a:pt x="20793" y="13974"/>
                      <a:pt x="19798" y="7412"/>
                    </a:cubicBezTo>
                    <a:cubicBezTo>
                      <a:pt x="19048" y="2495"/>
                      <a:pt x="14730" y="0"/>
                      <a:pt x="10414" y="0"/>
                    </a:cubicBezTo>
                    <a:close/>
                  </a:path>
                </a:pathLst>
              </a:custGeom>
              <a:solidFill>
                <a:srgbClr val="FDCC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7"/>
              <p:cNvSpPr/>
              <p:nvPr/>
            </p:nvSpPr>
            <p:spPr>
              <a:xfrm>
                <a:off x="2429138" y="2373463"/>
                <a:ext cx="4692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3098" extrusionOk="0">
                    <a:moveTo>
                      <a:pt x="1812" y="1"/>
                    </a:moveTo>
                    <a:cubicBezTo>
                      <a:pt x="1812" y="1"/>
                      <a:pt x="224" y="322"/>
                      <a:pt x="128" y="1332"/>
                    </a:cubicBezTo>
                    <a:cubicBezTo>
                      <a:pt x="1" y="2270"/>
                      <a:pt x="724" y="3097"/>
                      <a:pt x="1673" y="3097"/>
                    </a:cubicBezTo>
                    <a:cubicBezTo>
                      <a:pt x="1682" y="3097"/>
                      <a:pt x="1691" y="3097"/>
                      <a:pt x="1700" y="3097"/>
                    </a:cubicBezTo>
                    <a:lnTo>
                      <a:pt x="1877" y="1300"/>
                    </a:lnTo>
                    <a:lnTo>
                      <a:pt x="1812" y="1"/>
                    </a:lnTo>
                    <a:close/>
                  </a:path>
                </a:pathLst>
              </a:custGeom>
              <a:solidFill>
                <a:srgbClr val="FDCC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7"/>
              <p:cNvSpPr/>
              <p:nvPr/>
            </p:nvSpPr>
            <p:spPr>
              <a:xfrm>
                <a:off x="2441538" y="2398738"/>
                <a:ext cx="2130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530" extrusionOk="0">
                    <a:moveTo>
                      <a:pt x="819" y="1"/>
                    </a:moveTo>
                    <a:cubicBezTo>
                      <a:pt x="787" y="1"/>
                      <a:pt x="81" y="81"/>
                      <a:pt x="1" y="498"/>
                    </a:cubicBezTo>
                    <a:lnTo>
                      <a:pt x="177" y="530"/>
                    </a:lnTo>
                    <a:cubicBezTo>
                      <a:pt x="225" y="289"/>
                      <a:pt x="675" y="177"/>
                      <a:pt x="851" y="177"/>
                    </a:cubicBezTo>
                    <a:lnTo>
                      <a:pt x="819" y="1"/>
                    </a:ln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7"/>
              <p:cNvSpPr/>
              <p:nvPr/>
            </p:nvSpPr>
            <p:spPr>
              <a:xfrm>
                <a:off x="2450763" y="2403163"/>
                <a:ext cx="12875" cy="252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1011" extrusionOk="0">
                    <a:moveTo>
                      <a:pt x="1" y="0"/>
                    </a:moveTo>
                    <a:cubicBezTo>
                      <a:pt x="1" y="32"/>
                      <a:pt x="1" y="706"/>
                      <a:pt x="402" y="1011"/>
                    </a:cubicBezTo>
                    <a:lnTo>
                      <a:pt x="514" y="882"/>
                    </a:lnTo>
                    <a:cubicBezTo>
                      <a:pt x="177" y="626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7"/>
              <p:cNvSpPr/>
              <p:nvPr/>
            </p:nvSpPr>
            <p:spPr>
              <a:xfrm>
                <a:off x="2936088" y="2374263"/>
                <a:ext cx="46925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3066" extrusionOk="0">
                    <a:moveTo>
                      <a:pt x="193" y="1"/>
                    </a:moveTo>
                    <a:lnTo>
                      <a:pt x="0" y="1268"/>
                    </a:lnTo>
                    <a:lnTo>
                      <a:pt x="177" y="3065"/>
                    </a:lnTo>
                    <a:cubicBezTo>
                      <a:pt x="186" y="3065"/>
                      <a:pt x="195" y="3065"/>
                      <a:pt x="204" y="3065"/>
                    </a:cubicBezTo>
                    <a:cubicBezTo>
                      <a:pt x="1153" y="3065"/>
                      <a:pt x="1876" y="2238"/>
                      <a:pt x="1749" y="1300"/>
                    </a:cubicBezTo>
                    <a:cubicBezTo>
                      <a:pt x="1653" y="290"/>
                      <a:pt x="193" y="1"/>
                      <a:pt x="193" y="1"/>
                    </a:cubicBezTo>
                    <a:close/>
                  </a:path>
                </a:pathLst>
              </a:custGeom>
              <a:solidFill>
                <a:srgbClr val="FDCC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47"/>
              <p:cNvSpPr/>
              <p:nvPr/>
            </p:nvSpPr>
            <p:spPr>
              <a:xfrm>
                <a:off x="2949713" y="2398738"/>
                <a:ext cx="2090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30" extrusionOk="0">
                    <a:moveTo>
                      <a:pt x="17" y="1"/>
                    </a:moveTo>
                    <a:lnTo>
                      <a:pt x="1" y="161"/>
                    </a:lnTo>
                    <a:cubicBezTo>
                      <a:pt x="161" y="177"/>
                      <a:pt x="611" y="289"/>
                      <a:pt x="659" y="530"/>
                    </a:cubicBezTo>
                    <a:lnTo>
                      <a:pt x="835" y="498"/>
                    </a:lnTo>
                    <a:cubicBezTo>
                      <a:pt x="755" y="81"/>
                      <a:pt x="49" y="1"/>
                      <a:pt x="17" y="1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47"/>
              <p:cNvSpPr/>
              <p:nvPr/>
            </p:nvSpPr>
            <p:spPr>
              <a:xfrm>
                <a:off x="2948513" y="2403163"/>
                <a:ext cx="12875" cy="252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1011" extrusionOk="0">
                    <a:moveTo>
                      <a:pt x="338" y="0"/>
                    </a:moveTo>
                    <a:cubicBezTo>
                      <a:pt x="338" y="0"/>
                      <a:pt x="322" y="626"/>
                      <a:pt x="1" y="882"/>
                    </a:cubicBezTo>
                    <a:lnTo>
                      <a:pt x="113" y="1011"/>
                    </a:lnTo>
                    <a:cubicBezTo>
                      <a:pt x="514" y="706"/>
                      <a:pt x="514" y="32"/>
                      <a:pt x="514" y="0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47"/>
              <p:cNvSpPr/>
              <p:nvPr/>
            </p:nvSpPr>
            <p:spPr>
              <a:xfrm>
                <a:off x="2361738" y="2038963"/>
                <a:ext cx="695900" cy="349775"/>
              </a:xfrm>
              <a:custGeom>
                <a:avLst/>
                <a:gdLst/>
                <a:ahLst/>
                <a:cxnLst/>
                <a:rect l="l" t="t" r="r" b="b"/>
                <a:pathLst>
                  <a:path w="27836" h="13991" extrusionOk="0">
                    <a:moveTo>
                      <a:pt x="13733" y="1"/>
                    </a:moveTo>
                    <a:cubicBezTo>
                      <a:pt x="0" y="1"/>
                      <a:pt x="3225" y="13990"/>
                      <a:pt x="3225" y="13990"/>
                    </a:cubicBezTo>
                    <a:lnTo>
                      <a:pt x="4220" y="13477"/>
                    </a:lnTo>
                    <a:cubicBezTo>
                      <a:pt x="4220" y="5057"/>
                      <a:pt x="13026" y="4894"/>
                      <a:pt x="13708" y="4894"/>
                    </a:cubicBezTo>
                    <a:cubicBezTo>
                      <a:pt x="13735" y="4894"/>
                      <a:pt x="13749" y="4894"/>
                      <a:pt x="13749" y="4894"/>
                    </a:cubicBezTo>
                    <a:cubicBezTo>
                      <a:pt x="22076" y="4894"/>
                      <a:pt x="23151" y="13413"/>
                      <a:pt x="23151" y="13413"/>
                    </a:cubicBezTo>
                    <a:lnTo>
                      <a:pt x="24242" y="13910"/>
                    </a:lnTo>
                    <a:cubicBezTo>
                      <a:pt x="24242" y="13910"/>
                      <a:pt x="27836" y="1"/>
                      <a:pt x="13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47"/>
              <p:cNvSpPr/>
              <p:nvPr/>
            </p:nvSpPr>
            <p:spPr>
              <a:xfrm>
                <a:off x="2434338" y="2218238"/>
                <a:ext cx="55150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22060" h="3630" extrusionOk="0">
                    <a:moveTo>
                      <a:pt x="385" y="1"/>
                    </a:moveTo>
                    <a:cubicBezTo>
                      <a:pt x="112" y="675"/>
                      <a:pt x="0" y="2760"/>
                      <a:pt x="0" y="2760"/>
                    </a:cubicBezTo>
                    <a:cubicBezTo>
                      <a:pt x="2889" y="3411"/>
                      <a:pt x="6238" y="3629"/>
                      <a:pt x="9430" y="3629"/>
                    </a:cubicBezTo>
                    <a:cubicBezTo>
                      <a:pt x="15917" y="3629"/>
                      <a:pt x="21755" y="2728"/>
                      <a:pt x="21755" y="2728"/>
                    </a:cubicBezTo>
                    <a:cubicBezTo>
                      <a:pt x="22060" y="1493"/>
                      <a:pt x="21450" y="1"/>
                      <a:pt x="21450" y="1"/>
                    </a:cubicBezTo>
                    <a:cubicBezTo>
                      <a:pt x="17370" y="611"/>
                      <a:pt x="13669" y="814"/>
                      <a:pt x="10548" y="814"/>
                    </a:cubicBezTo>
                    <a:cubicBezTo>
                      <a:pt x="4307" y="814"/>
                      <a:pt x="385" y="1"/>
                      <a:pt x="385" y="1"/>
                    </a:cubicBezTo>
                    <a:close/>
                  </a:path>
                </a:pathLst>
              </a:custGeom>
              <a:solidFill>
                <a:srgbClr val="F18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47"/>
              <p:cNvSpPr/>
              <p:nvPr/>
            </p:nvSpPr>
            <p:spPr>
              <a:xfrm>
                <a:off x="2436338" y="2239513"/>
                <a:ext cx="54390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183" extrusionOk="0">
                    <a:moveTo>
                      <a:pt x="19204" y="0"/>
                    </a:moveTo>
                    <a:lnTo>
                      <a:pt x="18049" y="1139"/>
                    </a:lnTo>
                    <a:lnTo>
                      <a:pt x="16108" y="482"/>
                    </a:lnTo>
                    <a:lnTo>
                      <a:pt x="14680" y="1589"/>
                    </a:lnTo>
                    <a:lnTo>
                      <a:pt x="12707" y="802"/>
                    </a:lnTo>
                    <a:lnTo>
                      <a:pt x="10701" y="1829"/>
                    </a:lnTo>
                    <a:lnTo>
                      <a:pt x="8712" y="786"/>
                    </a:lnTo>
                    <a:lnTo>
                      <a:pt x="6706" y="1829"/>
                    </a:lnTo>
                    <a:lnTo>
                      <a:pt x="5391" y="546"/>
                    </a:lnTo>
                    <a:lnTo>
                      <a:pt x="3337" y="1364"/>
                    </a:lnTo>
                    <a:lnTo>
                      <a:pt x="2182" y="145"/>
                    </a:lnTo>
                    <a:lnTo>
                      <a:pt x="32" y="674"/>
                    </a:lnTo>
                    <a:lnTo>
                      <a:pt x="0" y="851"/>
                    </a:lnTo>
                    <a:lnTo>
                      <a:pt x="2134" y="337"/>
                    </a:lnTo>
                    <a:lnTo>
                      <a:pt x="3337" y="1637"/>
                    </a:lnTo>
                    <a:lnTo>
                      <a:pt x="5247" y="835"/>
                    </a:lnTo>
                    <a:lnTo>
                      <a:pt x="6690" y="2086"/>
                    </a:lnTo>
                    <a:lnTo>
                      <a:pt x="8680" y="1139"/>
                    </a:lnTo>
                    <a:lnTo>
                      <a:pt x="10701" y="2182"/>
                    </a:lnTo>
                    <a:lnTo>
                      <a:pt x="12707" y="1139"/>
                    </a:lnTo>
                    <a:lnTo>
                      <a:pt x="14712" y="1958"/>
                    </a:lnTo>
                    <a:lnTo>
                      <a:pt x="16140" y="835"/>
                    </a:lnTo>
                    <a:lnTo>
                      <a:pt x="18081" y="1492"/>
                    </a:lnTo>
                    <a:lnTo>
                      <a:pt x="19252" y="337"/>
                    </a:lnTo>
                    <a:lnTo>
                      <a:pt x="21755" y="786"/>
                    </a:lnTo>
                    <a:lnTo>
                      <a:pt x="21723" y="498"/>
                    </a:lnTo>
                    <a:lnTo>
                      <a:pt x="19204" y="0"/>
                    </a:lnTo>
                    <a:close/>
                  </a:path>
                </a:pathLst>
              </a:custGeom>
              <a:solidFill>
                <a:srgbClr val="F39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47"/>
              <p:cNvSpPr/>
              <p:nvPr/>
            </p:nvSpPr>
            <p:spPr>
              <a:xfrm>
                <a:off x="2677788" y="2484163"/>
                <a:ext cx="6300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172" extrusionOk="0">
                    <a:moveTo>
                      <a:pt x="1252" y="1"/>
                    </a:moveTo>
                    <a:cubicBezTo>
                      <a:pt x="562" y="1"/>
                      <a:pt x="0" y="257"/>
                      <a:pt x="0" y="594"/>
                    </a:cubicBezTo>
                    <a:cubicBezTo>
                      <a:pt x="0" y="915"/>
                      <a:pt x="562" y="1172"/>
                      <a:pt x="1252" y="1172"/>
                    </a:cubicBezTo>
                    <a:cubicBezTo>
                      <a:pt x="1958" y="1172"/>
                      <a:pt x="2519" y="915"/>
                      <a:pt x="2519" y="594"/>
                    </a:cubicBezTo>
                    <a:cubicBezTo>
                      <a:pt x="2519" y="257"/>
                      <a:pt x="1942" y="1"/>
                      <a:pt x="1252" y="1"/>
                    </a:cubicBezTo>
                    <a:close/>
                  </a:path>
                </a:pathLst>
              </a:custGeom>
              <a:solidFill>
                <a:srgbClr val="FCBC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47"/>
              <p:cNvSpPr/>
              <p:nvPr/>
            </p:nvSpPr>
            <p:spPr>
              <a:xfrm>
                <a:off x="2805517" y="2443713"/>
                <a:ext cx="971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2692" extrusionOk="0">
                    <a:moveTo>
                      <a:pt x="2142" y="0"/>
                    </a:moveTo>
                    <a:cubicBezTo>
                      <a:pt x="1967" y="0"/>
                      <a:pt x="1787" y="20"/>
                      <a:pt x="1605" y="63"/>
                    </a:cubicBezTo>
                    <a:cubicBezTo>
                      <a:pt x="642" y="287"/>
                      <a:pt x="1" y="1041"/>
                      <a:pt x="193" y="1747"/>
                    </a:cubicBezTo>
                    <a:cubicBezTo>
                      <a:pt x="349" y="2320"/>
                      <a:pt x="992" y="2692"/>
                      <a:pt x="1751" y="2692"/>
                    </a:cubicBezTo>
                    <a:cubicBezTo>
                      <a:pt x="1927" y="2692"/>
                      <a:pt x="2110" y="2672"/>
                      <a:pt x="2295" y="2630"/>
                    </a:cubicBezTo>
                    <a:cubicBezTo>
                      <a:pt x="3258" y="2405"/>
                      <a:pt x="3883" y="1651"/>
                      <a:pt x="3691" y="945"/>
                    </a:cubicBezTo>
                    <a:cubicBezTo>
                      <a:pt x="3534" y="372"/>
                      <a:pt x="2892" y="0"/>
                      <a:pt x="2142" y="0"/>
                    </a:cubicBezTo>
                    <a:close/>
                  </a:path>
                </a:pathLst>
              </a:custGeom>
              <a:solidFill>
                <a:srgbClr val="8B3C66">
                  <a:alpha val="39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47"/>
              <p:cNvSpPr/>
              <p:nvPr/>
            </p:nvSpPr>
            <p:spPr>
              <a:xfrm>
                <a:off x="2509517" y="2443713"/>
                <a:ext cx="971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2692" extrusionOk="0">
                    <a:moveTo>
                      <a:pt x="1742" y="0"/>
                    </a:moveTo>
                    <a:cubicBezTo>
                      <a:pt x="991" y="0"/>
                      <a:pt x="349" y="372"/>
                      <a:pt x="193" y="945"/>
                    </a:cubicBezTo>
                    <a:cubicBezTo>
                      <a:pt x="1" y="1651"/>
                      <a:pt x="626" y="2405"/>
                      <a:pt x="1605" y="2630"/>
                    </a:cubicBezTo>
                    <a:cubicBezTo>
                      <a:pt x="1787" y="2672"/>
                      <a:pt x="1967" y="2692"/>
                      <a:pt x="2141" y="2692"/>
                    </a:cubicBezTo>
                    <a:cubicBezTo>
                      <a:pt x="2892" y="2692"/>
                      <a:pt x="3534" y="2320"/>
                      <a:pt x="3691" y="1747"/>
                    </a:cubicBezTo>
                    <a:cubicBezTo>
                      <a:pt x="3883" y="1041"/>
                      <a:pt x="3257" y="287"/>
                      <a:pt x="2279" y="63"/>
                    </a:cubicBezTo>
                    <a:cubicBezTo>
                      <a:pt x="2097" y="20"/>
                      <a:pt x="1917" y="0"/>
                      <a:pt x="1742" y="0"/>
                    </a:cubicBezTo>
                    <a:close/>
                  </a:path>
                </a:pathLst>
              </a:custGeom>
              <a:solidFill>
                <a:srgbClr val="8B3C66">
                  <a:alpha val="39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47"/>
              <p:cNvSpPr/>
              <p:nvPr/>
            </p:nvSpPr>
            <p:spPr>
              <a:xfrm>
                <a:off x="2624038" y="2535888"/>
                <a:ext cx="1675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6702" h="3066" extrusionOk="0">
                    <a:moveTo>
                      <a:pt x="2145" y="0"/>
                    </a:moveTo>
                    <a:cubicBezTo>
                      <a:pt x="1051" y="0"/>
                      <a:pt x="0" y="106"/>
                      <a:pt x="434" y="836"/>
                    </a:cubicBezTo>
                    <a:cubicBezTo>
                      <a:pt x="963" y="1734"/>
                      <a:pt x="1717" y="3066"/>
                      <a:pt x="3322" y="3066"/>
                    </a:cubicBezTo>
                    <a:lnTo>
                      <a:pt x="3466" y="3066"/>
                    </a:lnTo>
                    <a:cubicBezTo>
                      <a:pt x="5038" y="3066"/>
                      <a:pt x="5664" y="1830"/>
                      <a:pt x="6258" y="836"/>
                    </a:cubicBezTo>
                    <a:cubicBezTo>
                      <a:pt x="6702" y="95"/>
                      <a:pt x="5608" y="10"/>
                      <a:pt x="4437" y="10"/>
                    </a:cubicBezTo>
                    <a:cubicBezTo>
                      <a:pt x="4086" y="10"/>
                      <a:pt x="3728" y="17"/>
                      <a:pt x="3402" y="17"/>
                    </a:cubicBezTo>
                    <a:cubicBezTo>
                      <a:pt x="3040" y="17"/>
                      <a:pt x="2589" y="0"/>
                      <a:pt x="2145" y="0"/>
                    </a:cubicBezTo>
                    <a:close/>
                  </a:path>
                </a:pathLst>
              </a:custGeom>
              <a:solidFill>
                <a:srgbClr val="F1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47"/>
              <p:cNvSpPr/>
              <p:nvPr/>
            </p:nvSpPr>
            <p:spPr>
              <a:xfrm>
                <a:off x="2666563" y="2535788"/>
                <a:ext cx="798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856" extrusionOk="0">
                    <a:moveTo>
                      <a:pt x="353" y="1"/>
                    </a:moveTo>
                    <a:cubicBezTo>
                      <a:pt x="234" y="1"/>
                      <a:pt x="116" y="2"/>
                      <a:pt x="0" y="5"/>
                    </a:cubicBezTo>
                    <a:cubicBezTo>
                      <a:pt x="0" y="5"/>
                      <a:pt x="177" y="856"/>
                      <a:pt x="1556" y="856"/>
                    </a:cubicBezTo>
                    <a:cubicBezTo>
                      <a:pt x="2824" y="856"/>
                      <a:pt x="3145" y="134"/>
                      <a:pt x="3193" y="21"/>
                    </a:cubicBezTo>
                    <a:cubicBezTo>
                      <a:pt x="3032" y="16"/>
                      <a:pt x="2865" y="14"/>
                      <a:pt x="2696" y="14"/>
                    </a:cubicBezTo>
                    <a:cubicBezTo>
                      <a:pt x="2357" y="14"/>
                      <a:pt x="2011" y="21"/>
                      <a:pt x="1701" y="21"/>
                    </a:cubicBezTo>
                    <a:cubicBezTo>
                      <a:pt x="1316" y="21"/>
                      <a:pt x="828" y="1"/>
                      <a:pt x="3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47"/>
              <p:cNvSpPr/>
              <p:nvPr/>
            </p:nvSpPr>
            <p:spPr>
              <a:xfrm>
                <a:off x="2530188" y="2301313"/>
                <a:ext cx="926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1187" extrusionOk="0">
                    <a:moveTo>
                      <a:pt x="3008" y="1"/>
                    </a:moveTo>
                    <a:cubicBezTo>
                      <a:pt x="2798" y="1"/>
                      <a:pt x="2587" y="21"/>
                      <a:pt x="2375" y="63"/>
                    </a:cubicBezTo>
                    <a:cubicBezTo>
                      <a:pt x="1829" y="127"/>
                      <a:pt x="1284" y="320"/>
                      <a:pt x="803" y="625"/>
                    </a:cubicBezTo>
                    <a:cubicBezTo>
                      <a:pt x="193" y="1026"/>
                      <a:pt x="97" y="1138"/>
                      <a:pt x="0" y="1186"/>
                    </a:cubicBezTo>
                    <a:cubicBezTo>
                      <a:pt x="0" y="1186"/>
                      <a:pt x="1059" y="785"/>
                      <a:pt x="1557" y="737"/>
                    </a:cubicBezTo>
                    <a:cubicBezTo>
                      <a:pt x="2054" y="689"/>
                      <a:pt x="3161" y="737"/>
                      <a:pt x="3434" y="673"/>
                    </a:cubicBezTo>
                    <a:cubicBezTo>
                      <a:pt x="3706" y="609"/>
                      <a:pt x="3690" y="159"/>
                      <a:pt x="3562" y="47"/>
                    </a:cubicBezTo>
                    <a:cubicBezTo>
                      <a:pt x="3380" y="17"/>
                      <a:pt x="3195" y="1"/>
                      <a:pt x="3008" y="1"/>
                    </a:cubicBezTo>
                    <a:close/>
                  </a:path>
                </a:pathLst>
              </a:custGeom>
              <a:solidFill>
                <a:srgbClr val="0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47"/>
              <p:cNvSpPr/>
              <p:nvPr/>
            </p:nvSpPr>
            <p:spPr>
              <a:xfrm>
                <a:off x="2792088" y="2301313"/>
                <a:ext cx="922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187" extrusionOk="0">
                    <a:moveTo>
                      <a:pt x="681" y="1"/>
                    </a:moveTo>
                    <a:cubicBezTo>
                      <a:pt x="492" y="1"/>
                      <a:pt x="303" y="17"/>
                      <a:pt x="113" y="47"/>
                    </a:cubicBezTo>
                    <a:cubicBezTo>
                      <a:pt x="1" y="159"/>
                      <a:pt x="1" y="609"/>
                      <a:pt x="258" y="673"/>
                    </a:cubicBezTo>
                    <a:cubicBezTo>
                      <a:pt x="530" y="737"/>
                      <a:pt x="1637" y="689"/>
                      <a:pt x="2135" y="737"/>
                    </a:cubicBezTo>
                    <a:cubicBezTo>
                      <a:pt x="2632" y="785"/>
                      <a:pt x="3691" y="1186"/>
                      <a:pt x="3691" y="1186"/>
                    </a:cubicBezTo>
                    <a:cubicBezTo>
                      <a:pt x="3595" y="1138"/>
                      <a:pt x="3498" y="1026"/>
                      <a:pt x="2873" y="625"/>
                    </a:cubicBezTo>
                    <a:cubicBezTo>
                      <a:pt x="2407" y="320"/>
                      <a:pt x="1862" y="127"/>
                      <a:pt x="1316" y="63"/>
                    </a:cubicBezTo>
                    <a:cubicBezTo>
                      <a:pt x="1105" y="21"/>
                      <a:pt x="893" y="1"/>
                      <a:pt x="681" y="1"/>
                    </a:cubicBezTo>
                    <a:close/>
                  </a:path>
                </a:pathLst>
              </a:custGeom>
              <a:solidFill>
                <a:srgbClr val="0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47"/>
              <p:cNvSpPr/>
              <p:nvPr/>
            </p:nvSpPr>
            <p:spPr>
              <a:xfrm>
                <a:off x="2518563" y="2383488"/>
                <a:ext cx="1035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1221" extrusionOk="0">
                    <a:moveTo>
                      <a:pt x="482" y="1"/>
                    </a:moveTo>
                    <a:cubicBezTo>
                      <a:pt x="482" y="1"/>
                      <a:pt x="610" y="611"/>
                      <a:pt x="1091" y="755"/>
                    </a:cubicBezTo>
                    <a:cubicBezTo>
                      <a:pt x="1091" y="755"/>
                      <a:pt x="257" y="739"/>
                      <a:pt x="0" y="466"/>
                    </a:cubicBezTo>
                    <a:lnTo>
                      <a:pt x="0" y="466"/>
                    </a:lnTo>
                    <a:cubicBezTo>
                      <a:pt x="0" y="466"/>
                      <a:pt x="314" y="1199"/>
                      <a:pt x="902" y="1199"/>
                    </a:cubicBezTo>
                    <a:cubicBezTo>
                      <a:pt x="1005" y="1199"/>
                      <a:pt x="1116" y="1176"/>
                      <a:pt x="1236" y="1124"/>
                    </a:cubicBezTo>
                    <a:cubicBezTo>
                      <a:pt x="1606" y="800"/>
                      <a:pt x="2080" y="610"/>
                      <a:pt x="2586" y="610"/>
                    </a:cubicBezTo>
                    <a:cubicBezTo>
                      <a:pt x="2606" y="610"/>
                      <a:pt x="2627" y="610"/>
                      <a:pt x="2647" y="611"/>
                    </a:cubicBezTo>
                    <a:cubicBezTo>
                      <a:pt x="3193" y="627"/>
                      <a:pt x="3722" y="851"/>
                      <a:pt x="4139" y="1220"/>
                    </a:cubicBezTo>
                    <a:cubicBezTo>
                      <a:pt x="3819" y="675"/>
                      <a:pt x="3273" y="322"/>
                      <a:pt x="2647" y="258"/>
                    </a:cubicBezTo>
                    <a:cubicBezTo>
                      <a:pt x="2446" y="232"/>
                      <a:pt x="2263" y="223"/>
                      <a:pt x="2095" y="223"/>
                    </a:cubicBezTo>
                    <a:cubicBezTo>
                      <a:pt x="1728" y="223"/>
                      <a:pt x="1434" y="265"/>
                      <a:pt x="1184" y="265"/>
                    </a:cubicBezTo>
                    <a:cubicBezTo>
                      <a:pt x="909" y="265"/>
                      <a:pt x="688" y="214"/>
                      <a:pt x="482" y="1"/>
                    </a:cubicBezTo>
                    <a:close/>
                  </a:path>
                </a:pathLst>
              </a:custGeom>
              <a:solidFill>
                <a:srgbClr val="0F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47"/>
              <p:cNvSpPr/>
              <p:nvPr/>
            </p:nvSpPr>
            <p:spPr>
              <a:xfrm>
                <a:off x="2784888" y="2383488"/>
                <a:ext cx="1031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221" extrusionOk="0">
                    <a:moveTo>
                      <a:pt x="3642" y="1"/>
                    </a:moveTo>
                    <a:lnTo>
                      <a:pt x="3642" y="1"/>
                    </a:lnTo>
                    <a:cubicBezTo>
                      <a:pt x="3435" y="214"/>
                      <a:pt x="3214" y="265"/>
                      <a:pt x="2940" y="265"/>
                    </a:cubicBezTo>
                    <a:cubicBezTo>
                      <a:pt x="2690" y="265"/>
                      <a:pt x="2395" y="223"/>
                      <a:pt x="2028" y="223"/>
                    </a:cubicBezTo>
                    <a:cubicBezTo>
                      <a:pt x="1860" y="223"/>
                      <a:pt x="1677" y="232"/>
                      <a:pt x="1476" y="258"/>
                    </a:cubicBezTo>
                    <a:cubicBezTo>
                      <a:pt x="850" y="322"/>
                      <a:pt x="305" y="675"/>
                      <a:pt x="0" y="1220"/>
                    </a:cubicBezTo>
                    <a:cubicBezTo>
                      <a:pt x="401" y="851"/>
                      <a:pt x="931" y="627"/>
                      <a:pt x="1476" y="611"/>
                    </a:cubicBezTo>
                    <a:cubicBezTo>
                      <a:pt x="1497" y="610"/>
                      <a:pt x="1517" y="610"/>
                      <a:pt x="1537" y="610"/>
                    </a:cubicBezTo>
                    <a:cubicBezTo>
                      <a:pt x="2044" y="610"/>
                      <a:pt x="2518" y="800"/>
                      <a:pt x="2904" y="1124"/>
                    </a:cubicBezTo>
                    <a:cubicBezTo>
                      <a:pt x="3023" y="1176"/>
                      <a:pt x="3134" y="1199"/>
                      <a:pt x="3236" y="1199"/>
                    </a:cubicBezTo>
                    <a:cubicBezTo>
                      <a:pt x="3821" y="1199"/>
                      <a:pt x="4123" y="466"/>
                      <a:pt x="4123" y="466"/>
                    </a:cubicBezTo>
                    <a:lnTo>
                      <a:pt x="4123" y="466"/>
                    </a:lnTo>
                    <a:cubicBezTo>
                      <a:pt x="3867" y="739"/>
                      <a:pt x="3032" y="755"/>
                      <a:pt x="3032" y="755"/>
                    </a:cubicBezTo>
                    <a:cubicBezTo>
                      <a:pt x="3514" y="611"/>
                      <a:pt x="3642" y="1"/>
                      <a:pt x="3642" y="1"/>
                    </a:cubicBezTo>
                    <a:close/>
                  </a:path>
                </a:pathLst>
              </a:custGeom>
              <a:solidFill>
                <a:srgbClr val="0F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1" name="Picture 2">
            <a:extLst>
              <a:ext uri="{FF2B5EF4-FFF2-40B4-BE49-F238E27FC236}">
                <a16:creationId xmlns:a16="http://schemas.microsoft.com/office/drawing/2014/main" id="{7F6CAE87-699B-457F-B0D3-9D6A8034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" y="3134"/>
            <a:ext cx="1579835" cy="10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Google Shape;6206;p64">
            <a:extLst>
              <a:ext uri="{FF2B5EF4-FFF2-40B4-BE49-F238E27FC236}">
                <a16:creationId xmlns:a16="http://schemas.microsoft.com/office/drawing/2014/main" id="{FA5A9585-3946-4FE8-9D03-175E68D8CC13}"/>
              </a:ext>
            </a:extLst>
          </p:cNvPr>
          <p:cNvGrpSpPr/>
          <p:nvPr/>
        </p:nvGrpSpPr>
        <p:grpSpPr>
          <a:xfrm>
            <a:off x="8091662" y="2705377"/>
            <a:ext cx="928013" cy="1324239"/>
            <a:chOff x="5604763" y="3329375"/>
            <a:chExt cx="603625" cy="861350"/>
          </a:xfrm>
        </p:grpSpPr>
        <p:sp>
          <p:nvSpPr>
            <p:cNvPr id="108" name="Google Shape;6207;p64">
              <a:extLst>
                <a:ext uri="{FF2B5EF4-FFF2-40B4-BE49-F238E27FC236}">
                  <a16:creationId xmlns:a16="http://schemas.microsoft.com/office/drawing/2014/main" id="{084EF8ED-BF9A-4110-A3CC-41D1E792CD29}"/>
                </a:ext>
              </a:extLst>
            </p:cNvPr>
            <p:cNvSpPr/>
            <p:nvPr/>
          </p:nvSpPr>
          <p:spPr>
            <a:xfrm>
              <a:off x="5833538" y="3801375"/>
              <a:ext cx="356500" cy="389350"/>
            </a:xfrm>
            <a:custGeom>
              <a:avLst/>
              <a:gdLst/>
              <a:ahLst/>
              <a:cxnLst/>
              <a:rect l="l" t="t" r="r" b="b"/>
              <a:pathLst>
                <a:path w="14260" h="15574" extrusionOk="0">
                  <a:moveTo>
                    <a:pt x="10095" y="0"/>
                  </a:moveTo>
                  <a:lnTo>
                    <a:pt x="245" y="1726"/>
                  </a:lnTo>
                  <a:lnTo>
                    <a:pt x="224" y="2705"/>
                  </a:lnTo>
                  <a:lnTo>
                    <a:pt x="0" y="14462"/>
                  </a:lnTo>
                  <a:cubicBezTo>
                    <a:pt x="0" y="14462"/>
                    <a:pt x="1894" y="15573"/>
                    <a:pt x="4935" y="15573"/>
                  </a:cubicBezTo>
                  <a:cubicBezTo>
                    <a:pt x="7415" y="15573"/>
                    <a:pt x="10658" y="14834"/>
                    <a:pt x="14259" y="12151"/>
                  </a:cubicBezTo>
                  <a:lnTo>
                    <a:pt x="11853" y="5123"/>
                  </a:lnTo>
                  <a:lnTo>
                    <a:pt x="100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208;p64">
              <a:extLst>
                <a:ext uri="{FF2B5EF4-FFF2-40B4-BE49-F238E27FC236}">
                  <a16:creationId xmlns:a16="http://schemas.microsoft.com/office/drawing/2014/main" id="{CA613AC1-EF38-40D1-85E4-EE197E079C7F}"/>
                </a:ext>
              </a:extLst>
            </p:cNvPr>
            <p:cNvSpPr/>
            <p:nvPr/>
          </p:nvSpPr>
          <p:spPr>
            <a:xfrm>
              <a:off x="5839913" y="3792600"/>
              <a:ext cx="289950" cy="147725"/>
            </a:xfrm>
            <a:custGeom>
              <a:avLst/>
              <a:gdLst/>
              <a:ahLst/>
              <a:cxnLst/>
              <a:rect l="l" t="t" r="r" b="b"/>
              <a:pathLst>
                <a:path w="11598" h="5909" extrusionOk="0">
                  <a:moveTo>
                    <a:pt x="8030" y="0"/>
                  </a:moveTo>
                  <a:lnTo>
                    <a:pt x="1" y="2854"/>
                  </a:lnTo>
                  <a:cubicBezTo>
                    <a:pt x="1" y="2854"/>
                    <a:pt x="2101" y="5908"/>
                    <a:pt x="7709" y="5908"/>
                  </a:cubicBezTo>
                  <a:cubicBezTo>
                    <a:pt x="8854" y="5908"/>
                    <a:pt x="10147" y="5781"/>
                    <a:pt x="11598" y="5474"/>
                  </a:cubicBezTo>
                  <a:lnTo>
                    <a:pt x="10160" y="1235"/>
                  </a:lnTo>
                  <a:lnTo>
                    <a:pt x="8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209;p64">
              <a:extLst>
                <a:ext uri="{FF2B5EF4-FFF2-40B4-BE49-F238E27FC236}">
                  <a16:creationId xmlns:a16="http://schemas.microsoft.com/office/drawing/2014/main" id="{15121A85-D2AB-4B96-B65F-6AA0E3B071EB}"/>
                </a:ext>
              </a:extLst>
            </p:cNvPr>
            <p:cNvSpPr/>
            <p:nvPr/>
          </p:nvSpPr>
          <p:spPr>
            <a:xfrm>
              <a:off x="5614163" y="3413200"/>
              <a:ext cx="586525" cy="454675"/>
            </a:xfrm>
            <a:custGeom>
              <a:avLst/>
              <a:gdLst/>
              <a:ahLst/>
              <a:cxnLst/>
              <a:rect l="l" t="t" r="r" b="b"/>
              <a:pathLst>
                <a:path w="23461" h="18187" extrusionOk="0">
                  <a:moveTo>
                    <a:pt x="23339" y="1"/>
                  </a:moveTo>
                  <a:cubicBezTo>
                    <a:pt x="21802" y="1"/>
                    <a:pt x="6095" y="176"/>
                    <a:pt x="1" y="3537"/>
                  </a:cubicBezTo>
                  <a:cubicBezTo>
                    <a:pt x="1" y="3537"/>
                    <a:pt x="5741" y="17476"/>
                    <a:pt x="8190" y="17913"/>
                  </a:cubicBezTo>
                  <a:cubicBezTo>
                    <a:pt x="8435" y="17955"/>
                    <a:pt x="8712" y="17998"/>
                    <a:pt x="9031" y="18030"/>
                  </a:cubicBezTo>
                  <a:cubicBezTo>
                    <a:pt x="9766" y="18118"/>
                    <a:pt x="10684" y="18187"/>
                    <a:pt x="11696" y="18187"/>
                  </a:cubicBezTo>
                  <a:cubicBezTo>
                    <a:pt x="14699" y="18187"/>
                    <a:pt x="18519" y="17585"/>
                    <a:pt x="20766" y="15123"/>
                  </a:cubicBezTo>
                  <a:cubicBezTo>
                    <a:pt x="20766" y="15123"/>
                    <a:pt x="21980" y="13589"/>
                    <a:pt x="23460" y="2"/>
                  </a:cubicBezTo>
                  <a:cubicBezTo>
                    <a:pt x="23460" y="1"/>
                    <a:pt x="23419" y="1"/>
                    <a:pt x="23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210;p64">
              <a:extLst>
                <a:ext uri="{FF2B5EF4-FFF2-40B4-BE49-F238E27FC236}">
                  <a16:creationId xmlns:a16="http://schemas.microsoft.com/office/drawing/2014/main" id="{6C34DECC-3F44-4694-A9AA-CF29E5BD707E}"/>
                </a:ext>
              </a:extLst>
            </p:cNvPr>
            <p:cNvSpPr/>
            <p:nvPr/>
          </p:nvSpPr>
          <p:spPr>
            <a:xfrm>
              <a:off x="5606438" y="3343850"/>
              <a:ext cx="601950" cy="217350"/>
            </a:xfrm>
            <a:custGeom>
              <a:avLst/>
              <a:gdLst/>
              <a:ahLst/>
              <a:cxnLst/>
              <a:rect l="l" t="t" r="r" b="b"/>
              <a:pathLst>
                <a:path w="24078" h="8694" extrusionOk="0">
                  <a:moveTo>
                    <a:pt x="16015" y="1"/>
                  </a:moveTo>
                  <a:cubicBezTo>
                    <a:pt x="14826" y="1"/>
                    <a:pt x="13545" y="98"/>
                    <a:pt x="12205" y="316"/>
                  </a:cubicBezTo>
                  <a:cubicBezTo>
                    <a:pt x="4335" y="1604"/>
                    <a:pt x="1" y="4469"/>
                    <a:pt x="310" y="6311"/>
                  </a:cubicBezTo>
                  <a:cubicBezTo>
                    <a:pt x="532" y="7677"/>
                    <a:pt x="3053" y="8694"/>
                    <a:pt x="6931" y="8694"/>
                  </a:cubicBezTo>
                  <a:cubicBezTo>
                    <a:pt x="8252" y="8694"/>
                    <a:pt x="9732" y="8575"/>
                    <a:pt x="11331" y="8313"/>
                  </a:cubicBezTo>
                  <a:cubicBezTo>
                    <a:pt x="17635" y="7280"/>
                    <a:pt x="24078" y="4607"/>
                    <a:pt x="23769" y="2765"/>
                  </a:cubicBezTo>
                  <a:cubicBezTo>
                    <a:pt x="23534" y="1324"/>
                    <a:pt x="20405" y="1"/>
                    <a:pt x="16015" y="1"/>
                  </a:cubicBezTo>
                  <a:close/>
                </a:path>
              </a:pathLst>
            </a:custGeom>
            <a:solidFill>
              <a:srgbClr val="56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211;p64">
              <a:extLst>
                <a:ext uri="{FF2B5EF4-FFF2-40B4-BE49-F238E27FC236}">
                  <a16:creationId xmlns:a16="http://schemas.microsoft.com/office/drawing/2014/main" id="{2E3DCF64-9BB3-4109-AC21-2F4F98A532C5}"/>
                </a:ext>
              </a:extLst>
            </p:cNvPr>
            <p:cNvSpPr/>
            <p:nvPr/>
          </p:nvSpPr>
          <p:spPr>
            <a:xfrm>
              <a:off x="5633063" y="3346925"/>
              <a:ext cx="545250" cy="174450"/>
            </a:xfrm>
            <a:custGeom>
              <a:avLst/>
              <a:gdLst/>
              <a:ahLst/>
              <a:cxnLst/>
              <a:rect l="l" t="t" r="r" b="b"/>
              <a:pathLst>
                <a:path w="21810" h="6978" extrusionOk="0">
                  <a:moveTo>
                    <a:pt x="16863" y="1"/>
                  </a:moveTo>
                  <a:cubicBezTo>
                    <a:pt x="14829" y="1"/>
                    <a:pt x="12350" y="242"/>
                    <a:pt x="9819" y="661"/>
                  </a:cubicBezTo>
                  <a:cubicBezTo>
                    <a:pt x="4931" y="1460"/>
                    <a:pt x="1151" y="2195"/>
                    <a:pt x="214" y="3643"/>
                  </a:cubicBezTo>
                  <a:cubicBezTo>
                    <a:pt x="1" y="3973"/>
                    <a:pt x="299" y="4995"/>
                    <a:pt x="352" y="5315"/>
                  </a:cubicBezTo>
                  <a:cubicBezTo>
                    <a:pt x="535" y="6427"/>
                    <a:pt x="2201" y="6978"/>
                    <a:pt x="4935" y="6978"/>
                  </a:cubicBezTo>
                  <a:cubicBezTo>
                    <a:pt x="6494" y="6978"/>
                    <a:pt x="8399" y="6799"/>
                    <a:pt x="10575" y="6443"/>
                  </a:cubicBezTo>
                  <a:cubicBezTo>
                    <a:pt x="16570" y="5464"/>
                    <a:pt x="21810" y="3441"/>
                    <a:pt x="21533" y="1694"/>
                  </a:cubicBezTo>
                  <a:cubicBezTo>
                    <a:pt x="21490" y="1449"/>
                    <a:pt x="21543" y="1034"/>
                    <a:pt x="21309" y="842"/>
                  </a:cubicBezTo>
                  <a:cubicBezTo>
                    <a:pt x="20590" y="258"/>
                    <a:pt x="18963" y="1"/>
                    <a:pt x="16863" y="1"/>
                  </a:cubicBezTo>
                  <a:close/>
                </a:path>
              </a:pathLst>
            </a:custGeom>
            <a:solidFill>
              <a:srgbClr val="FC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212;p64">
              <a:extLst>
                <a:ext uri="{FF2B5EF4-FFF2-40B4-BE49-F238E27FC236}">
                  <a16:creationId xmlns:a16="http://schemas.microsoft.com/office/drawing/2014/main" id="{41F22CE3-E990-4718-A8D2-3F292E3DA962}"/>
                </a:ext>
              </a:extLst>
            </p:cNvPr>
            <p:cNvSpPr/>
            <p:nvPr/>
          </p:nvSpPr>
          <p:spPr>
            <a:xfrm>
              <a:off x="5631213" y="3329375"/>
              <a:ext cx="543900" cy="172050"/>
            </a:xfrm>
            <a:custGeom>
              <a:avLst/>
              <a:gdLst/>
              <a:ahLst/>
              <a:cxnLst/>
              <a:rect l="l" t="t" r="r" b="b"/>
              <a:pathLst>
                <a:path w="21756" h="6882" extrusionOk="0">
                  <a:moveTo>
                    <a:pt x="16090" y="0"/>
                  </a:moveTo>
                  <a:cubicBezTo>
                    <a:pt x="14229" y="0"/>
                    <a:pt x="12037" y="193"/>
                    <a:pt x="9765" y="565"/>
                  </a:cubicBezTo>
                  <a:cubicBezTo>
                    <a:pt x="3770" y="1544"/>
                    <a:pt x="0" y="3472"/>
                    <a:pt x="288" y="5218"/>
                  </a:cubicBezTo>
                  <a:cubicBezTo>
                    <a:pt x="471" y="6331"/>
                    <a:pt x="2141" y="6881"/>
                    <a:pt x="4878" y="6881"/>
                  </a:cubicBezTo>
                  <a:cubicBezTo>
                    <a:pt x="6438" y="6881"/>
                    <a:pt x="8345" y="6702"/>
                    <a:pt x="10521" y="6347"/>
                  </a:cubicBezTo>
                  <a:cubicBezTo>
                    <a:pt x="16506" y="5367"/>
                    <a:pt x="21756" y="3344"/>
                    <a:pt x="21468" y="1597"/>
                  </a:cubicBezTo>
                  <a:cubicBezTo>
                    <a:pt x="21290" y="514"/>
                    <a:pt x="19132" y="0"/>
                    <a:pt x="16090" y="0"/>
                  </a:cubicBezTo>
                  <a:close/>
                </a:path>
              </a:pathLst>
            </a:custGeom>
            <a:solidFill>
              <a:srgbClr val="9F9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213;p64">
              <a:extLst>
                <a:ext uri="{FF2B5EF4-FFF2-40B4-BE49-F238E27FC236}">
                  <a16:creationId xmlns:a16="http://schemas.microsoft.com/office/drawing/2014/main" id="{BA979A53-4402-4A90-8B89-64B00F8DFF25}"/>
                </a:ext>
              </a:extLst>
            </p:cNvPr>
            <p:cNvSpPr/>
            <p:nvPr/>
          </p:nvSpPr>
          <p:spPr>
            <a:xfrm>
              <a:off x="5604763" y="3369200"/>
              <a:ext cx="586075" cy="181325"/>
            </a:xfrm>
            <a:custGeom>
              <a:avLst/>
              <a:gdLst/>
              <a:ahLst/>
              <a:cxnLst/>
              <a:rect l="l" t="t" r="r" b="b"/>
              <a:pathLst>
                <a:path w="23443" h="7253" extrusionOk="0">
                  <a:moveTo>
                    <a:pt x="23053" y="0"/>
                  </a:moveTo>
                  <a:cubicBezTo>
                    <a:pt x="22889" y="0"/>
                    <a:pt x="22734" y="107"/>
                    <a:pt x="22750" y="324"/>
                  </a:cubicBezTo>
                  <a:cubicBezTo>
                    <a:pt x="22867" y="1857"/>
                    <a:pt x="22100" y="2656"/>
                    <a:pt x="20791" y="3338"/>
                  </a:cubicBezTo>
                  <a:cubicBezTo>
                    <a:pt x="19406" y="4051"/>
                    <a:pt x="17894" y="4530"/>
                    <a:pt x="16393" y="4967"/>
                  </a:cubicBezTo>
                  <a:cubicBezTo>
                    <a:pt x="14295" y="5584"/>
                    <a:pt x="12133" y="6106"/>
                    <a:pt x="9950" y="6362"/>
                  </a:cubicBezTo>
                  <a:cubicBezTo>
                    <a:pt x="8881" y="6489"/>
                    <a:pt x="7789" y="6574"/>
                    <a:pt x="6698" y="6574"/>
                  </a:cubicBezTo>
                  <a:cubicBezTo>
                    <a:pt x="5864" y="6574"/>
                    <a:pt x="5031" y="6524"/>
                    <a:pt x="4210" y="6404"/>
                  </a:cubicBezTo>
                  <a:cubicBezTo>
                    <a:pt x="2837" y="6202"/>
                    <a:pt x="824" y="5638"/>
                    <a:pt x="1112" y="3859"/>
                  </a:cubicBezTo>
                  <a:cubicBezTo>
                    <a:pt x="1150" y="3608"/>
                    <a:pt x="932" y="3443"/>
                    <a:pt x="739" y="3443"/>
                  </a:cubicBezTo>
                  <a:cubicBezTo>
                    <a:pt x="613" y="3443"/>
                    <a:pt x="498" y="3514"/>
                    <a:pt x="473" y="3678"/>
                  </a:cubicBezTo>
                  <a:cubicBezTo>
                    <a:pt x="1" y="6666"/>
                    <a:pt x="3446" y="7253"/>
                    <a:pt x="6385" y="7253"/>
                  </a:cubicBezTo>
                  <a:cubicBezTo>
                    <a:pt x="7625" y="7253"/>
                    <a:pt x="8776" y="7148"/>
                    <a:pt x="9503" y="7075"/>
                  </a:cubicBezTo>
                  <a:cubicBezTo>
                    <a:pt x="11824" y="6841"/>
                    <a:pt x="14114" y="6298"/>
                    <a:pt x="16361" y="5670"/>
                  </a:cubicBezTo>
                  <a:cubicBezTo>
                    <a:pt x="17990" y="5222"/>
                    <a:pt x="19609" y="4669"/>
                    <a:pt x="21131" y="3913"/>
                  </a:cubicBezTo>
                  <a:cubicBezTo>
                    <a:pt x="22271" y="3338"/>
                    <a:pt x="23293" y="2518"/>
                    <a:pt x="23410" y="1165"/>
                  </a:cubicBezTo>
                  <a:cubicBezTo>
                    <a:pt x="23442" y="888"/>
                    <a:pt x="23442" y="601"/>
                    <a:pt x="23410" y="324"/>
                  </a:cubicBezTo>
                  <a:cubicBezTo>
                    <a:pt x="23394" y="110"/>
                    <a:pt x="23219" y="0"/>
                    <a:pt x="23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214;p64">
              <a:extLst>
                <a:ext uri="{FF2B5EF4-FFF2-40B4-BE49-F238E27FC236}">
                  <a16:creationId xmlns:a16="http://schemas.microsoft.com/office/drawing/2014/main" id="{8327DF55-4669-415A-B9B7-01DB7E461781}"/>
                </a:ext>
              </a:extLst>
            </p:cNvPr>
            <p:cNvSpPr/>
            <p:nvPr/>
          </p:nvSpPr>
          <p:spPr>
            <a:xfrm>
              <a:off x="5676463" y="3513775"/>
              <a:ext cx="16975" cy="37450"/>
            </a:xfrm>
            <a:custGeom>
              <a:avLst/>
              <a:gdLst/>
              <a:ahLst/>
              <a:cxnLst/>
              <a:rect l="l" t="t" r="r" b="b"/>
              <a:pathLst>
                <a:path w="679" h="1498" extrusionOk="0">
                  <a:moveTo>
                    <a:pt x="447" y="1"/>
                  </a:moveTo>
                  <a:cubicBezTo>
                    <a:pt x="396" y="1"/>
                    <a:pt x="345" y="23"/>
                    <a:pt x="309" y="78"/>
                  </a:cubicBezTo>
                  <a:cubicBezTo>
                    <a:pt x="43" y="472"/>
                    <a:pt x="1" y="920"/>
                    <a:pt x="65" y="1377"/>
                  </a:cubicBezTo>
                  <a:cubicBezTo>
                    <a:pt x="77" y="1462"/>
                    <a:pt x="135" y="1498"/>
                    <a:pt x="198" y="1498"/>
                  </a:cubicBezTo>
                  <a:cubicBezTo>
                    <a:pt x="294" y="1498"/>
                    <a:pt x="403" y="1414"/>
                    <a:pt x="384" y="1292"/>
                  </a:cubicBezTo>
                  <a:cubicBezTo>
                    <a:pt x="320" y="930"/>
                    <a:pt x="395" y="547"/>
                    <a:pt x="597" y="238"/>
                  </a:cubicBezTo>
                  <a:cubicBezTo>
                    <a:pt x="679" y="119"/>
                    <a:pt x="564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215;p64">
              <a:extLst>
                <a:ext uri="{FF2B5EF4-FFF2-40B4-BE49-F238E27FC236}">
                  <a16:creationId xmlns:a16="http://schemas.microsoft.com/office/drawing/2014/main" id="{0093387A-C54A-4C68-BE3B-83719C370089}"/>
                </a:ext>
              </a:extLst>
            </p:cNvPr>
            <p:cNvSpPr/>
            <p:nvPr/>
          </p:nvSpPr>
          <p:spPr>
            <a:xfrm>
              <a:off x="5660488" y="3510450"/>
              <a:ext cx="16975" cy="37400"/>
            </a:xfrm>
            <a:custGeom>
              <a:avLst/>
              <a:gdLst/>
              <a:ahLst/>
              <a:cxnLst/>
              <a:rect l="l" t="t" r="r" b="b"/>
              <a:pathLst>
                <a:path w="679" h="1496" extrusionOk="0">
                  <a:moveTo>
                    <a:pt x="446" y="0"/>
                  </a:moveTo>
                  <a:cubicBezTo>
                    <a:pt x="395" y="0"/>
                    <a:pt x="345" y="22"/>
                    <a:pt x="310" y="73"/>
                  </a:cubicBezTo>
                  <a:cubicBezTo>
                    <a:pt x="43" y="478"/>
                    <a:pt x="1" y="914"/>
                    <a:pt x="75" y="1372"/>
                  </a:cubicBezTo>
                  <a:cubicBezTo>
                    <a:pt x="88" y="1458"/>
                    <a:pt x="148" y="1495"/>
                    <a:pt x="212" y="1495"/>
                  </a:cubicBezTo>
                  <a:cubicBezTo>
                    <a:pt x="308" y="1495"/>
                    <a:pt x="414" y="1414"/>
                    <a:pt x="395" y="1287"/>
                  </a:cubicBezTo>
                  <a:cubicBezTo>
                    <a:pt x="320" y="925"/>
                    <a:pt x="395" y="552"/>
                    <a:pt x="597" y="243"/>
                  </a:cubicBezTo>
                  <a:cubicBezTo>
                    <a:pt x="679" y="117"/>
                    <a:pt x="563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216;p64">
              <a:extLst>
                <a:ext uri="{FF2B5EF4-FFF2-40B4-BE49-F238E27FC236}">
                  <a16:creationId xmlns:a16="http://schemas.microsoft.com/office/drawing/2014/main" id="{DA23B76A-BBA0-45E9-AB85-7A2767269856}"/>
                </a:ext>
              </a:extLst>
            </p:cNvPr>
            <p:cNvSpPr/>
            <p:nvPr/>
          </p:nvSpPr>
          <p:spPr>
            <a:xfrm>
              <a:off x="5796063" y="3523550"/>
              <a:ext cx="11350" cy="38850"/>
            </a:xfrm>
            <a:custGeom>
              <a:avLst/>
              <a:gdLst/>
              <a:ahLst/>
              <a:cxnLst/>
              <a:rect l="l" t="t" r="r" b="b"/>
              <a:pathLst>
                <a:path w="454" h="1554" extrusionOk="0">
                  <a:moveTo>
                    <a:pt x="201" y="1"/>
                  </a:moveTo>
                  <a:cubicBezTo>
                    <a:pt x="106" y="1"/>
                    <a:pt x="0" y="82"/>
                    <a:pt x="19" y="209"/>
                  </a:cubicBezTo>
                  <a:cubicBezTo>
                    <a:pt x="72" y="614"/>
                    <a:pt x="51" y="1029"/>
                    <a:pt x="115" y="1434"/>
                  </a:cubicBezTo>
                  <a:cubicBezTo>
                    <a:pt x="128" y="1518"/>
                    <a:pt x="186" y="1554"/>
                    <a:pt x="249" y="1554"/>
                  </a:cubicBezTo>
                  <a:cubicBezTo>
                    <a:pt x="345" y="1554"/>
                    <a:pt x="454" y="1471"/>
                    <a:pt x="435" y="1349"/>
                  </a:cubicBezTo>
                  <a:cubicBezTo>
                    <a:pt x="381" y="944"/>
                    <a:pt x="392" y="529"/>
                    <a:pt x="339" y="124"/>
                  </a:cubicBezTo>
                  <a:cubicBezTo>
                    <a:pt x="326" y="38"/>
                    <a:pt x="266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217;p64">
              <a:extLst>
                <a:ext uri="{FF2B5EF4-FFF2-40B4-BE49-F238E27FC236}">
                  <a16:creationId xmlns:a16="http://schemas.microsoft.com/office/drawing/2014/main" id="{8662BCD7-B32F-4EC4-90C9-7138EBE2FA83}"/>
                </a:ext>
              </a:extLst>
            </p:cNvPr>
            <p:cNvSpPr/>
            <p:nvPr/>
          </p:nvSpPr>
          <p:spPr>
            <a:xfrm>
              <a:off x="5809363" y="3526475"/>
              <a:ext cx="12850" cy="30950"/>
            </a:xfrm>
            <a:custGeom>
              <a:avLst/>
              <a:gdLst/>
              <a:ahLst/>
              <a:cxnLst/>
              <a:rect l="l" t="t" r="r" b="b"/>
              <a:pathLst>
                <a:path w="514" h="1238" extrusionOk="0">
                  <a:moveTo>
                    <a:pt x="202" y="1"/>
                  </a:moveTo>
                  <a:cubicBezTo>
                    <a:pt x="107" y="1"/>
                    <a:pt x="1" y="82"/>
                    <a:pt x="20" y="209"/>
                  </a:cubicBezTo>
                  <a:cubicBezTo>
                    <a:pt x="73" y="518"/>
                    <a:pt x="126" y="816"/>
                    <a:pt x="169" y="1114"/>
                  </a:cubicBezTo>
                  <a:cubicBezTo>
                    <a:pt x="182" y="1200"/>
                    <a:pt x="243" y="1238"/>
                    <a:pt x="309" y="1238"/>
                  </a:cubicBezTo>
                  <a:cubicBezTo>
                    <a:pt x="406" y="1238"/>
                    <a:pt x="514" y="1156"/>
                    <a:pt x="488" y="1029"/>
                  </a:cubicBezTo>
                  <a:cubicBezTo>
                    <a:pt x="446" y="731"/>
                    <a:pt x="392" y="422"/>
                    <a:pt x="339" y="124"/>
                  </a:cubicBezTo>
                  <a:cubicBezTo>
                    <a:pt x="326" y="38"/>
                    <a:pt x="266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218;p64">
              <a:extLst>
                <a:ext uri="{FF2B5EF4-FFF2-40B4-BE49-F238E27FC236}">
                  <a16:creationId xmlns:a16="http://schemas.microsoft.com/office/drawing/2014/main" id="{F5727D72-8001-465A-854E-C0AD8CFAC8B4}"/>
                </a:ext>
              </a:extLst>
            </p:cNvPr>
            <p:cNvSpPr/>
            <p:nvPr/>
          </p:nvSpPr>
          <p:spPr>
            <a:xfrm>
              <a:off x="5929563" y="3506900"/>
              <a:ext cx="17250" cy="38025"/>
            </a:xfrm>
            <a:custGeom>
              <a:avLst/>
              <a:gdLst/>
              <a:ahLst/>
              <a:cxnLst/>
              <a:rect l="l" t="t" r="r" b="b"/>
              <a:pathLst>
                <a:path w="690" h="1521" extrusionOk="0">
                  <a:moveTo>
                    <a:pt x="205" y="1"/>
                  </a:moveTo>
                  <a:cubicBezTo>
                    <a:pt x="102" y="1"/>
                    <a:pt x="1" y="81"/>
                    <a:pt x="46" y="204"/>
                  </a:cubicBezTo>
                  <a:cubicBezTo>
                    <a:pt x="195" y="588"/>
                    <a:pt x="291" y="992"/>
                    <a:pt x="344" y="1397"/>
                  </a:cubicBezTo>
                  <a:cubicBezTo>
                    <a:pt x="362" y="1483"/>
                    <a:pt x="424" y="1520"/>
                    <a:pt x="489" y="1520"/>
                  </a:cubicBezTo>
                  <a:cubicBezTo>
                    <a:pt x="586" y="1520"/>
                    <a:pt x="689" y="1439"/>
                    <a:pt x="664" y="1312"/>
                  </a:cubicBezTo>
                  <a:cubicBezTo>
                    <a:pt x="611" y="896"/>
                    <a:pt x="515" y="502"/>
                    <a:pt x="366" y="108"/>
                  </a:cubicBezTo>
                  <a:cubicBezTo>
                    <a:pt x="337" y="34"/>
                    <a:pt x="270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219;p64">
              <a:extLst>
                <a:ext uri="{FF2B5EF4-FFF2-40B4-BE49-F238E27FC236}">
                  <a16:creationId xmlns:a16="http://schemas.microsoft.com/office/drawing/2014/main" id="{D6F30505-2471-447D-B79C-EA9A972AC967}"/>
                </a:ext>
              </a:extLst>
            </p:cNvPr>
            <p:cNvSpPr/>
            <p:nvPr/>
          </p:nvSpPr>
          <p:spPr>
            <a:xfrm>
              <a:off x="5947538" y="3501275"/>
              <a:ext cx="14025" cy="38500"/>
            </a:xfrm>
            <a:custGeom>
              <a:avLst/>
              <a:gdLst/>
              <a:ahLst/>
              <a:cxnLst/>
              <a:rect l="l" t="t" r="r" b="b"/>
              <a:pathLst>
                <a:path w="561" h="1540" extrusionOk="0">
                  <a:moveTo>
                    <a:pt x="205" y="0"/>
                  </a:moveTo>
                  <a:cubicBezTo>
                    <a:pt x="109" y="0"/>
                    <a:pt x="0" y="83"/>
                    <a:pt x="19" y="206"/>
                  </a:cubicBezTo>
                  <a:cubicBezTo>
                    <a:pt x="83" y="610"/>
                    <a:pt x="147" y="1015"/>
                    <a:pt x="211" y="1420"/>
                  </a:cubicBezTo>
                  <a:cubicBezTo>
                    <a:pt x="228" y="1504"/>
                    <a:pt x="288" y="1540"/>
                    <a:pt x="353" y="1540"/>
                  </a:cubicBezTo>
                  <a:cubicBezTo>
                    <a:pt x="452" y="1540"/>
                    <a:pt x="560" y="1457"/>
                    <a:pt x="541" y="1334"/>
                  </a:cubicBezTo>
                  <a:cubicBezTo>
                    <a:pt x="467" y="930"/>
                    <a:pt x="403" y="525"/>
                    <a:pt x="339" y="120"/>
                  </a:cubicBezTo>
                  <a:cubicBezTo>
                    <a:pt x="326" y="36"/>
                    <a:pt x="26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220;p64">
              <a:extLst>
                <a:ext uri="{FF2B5EF4-FFF2-40B4-BE49-F238E27FC236}">
                  <a16:creationId xmlns:a16="http://schemas.microsoft.com/office/drawing/2014/main" id="{9D813E61-CC9F-46A5-BEB0-70C21F978E91}"/>
                </a:ext>
              </a:extLst>
            </p:cNvPr>
            <p:cNvSpPr/>
            <p:nvPr/>
          </p:nvSpPr>
          <p:spPr>
            <a:xfrm>
              <a:off x="6059213" y="3467225"/>
              <a:ext cx="25125" cy="34350"/>
            </a:xfrm>
            <a:custGeom>
              <a:avLst/>
              <a:gdLst/>
              <a:ahLst/>
              <a:cxnLst/>
              <a:rect l="l" t="t" r="r" b="b"/>
              <a:pathLst>
                <a:path w="1005" h="1374" extrusionOk="0">
                  <a:moveTo>
                    <a:pt x="242" y="0"/>
                  </a:moveTo>
                  <a:cubicBezTo>
                    <a:pt x="99" y="0"/>
                    <a:pt x="1" y="221"/>
                    <a:pt x="163" y="311"/>
                  </a:cubicBezTo>
                  <a:cubicBezTo>
                    <a:pt x="536" y="513"/>
                    <a:pt x="674" y="780"/>
                    <a:pt x="664" y="1206"/>
                  </a:cubicBezTo>
                  <a:cubicBezTo>
                    <a:pt x="664" y="1317"/>
                    <a:pt x="746" y="1373"/>
                    <a:pt x="829" y="1373"/>
                  </a:cubicBezTo>
                  <a:cubicBezTo>
                    <a:pt x="911" y="1373"/>
                    <a:pt x="994" y="1317"/>
                    <a:pt x="994" y="1206"/>
                  </a:cubicBezTo>
                  <a:cubicBezTo>
                    <a:pt x="1005" y="673"/>
                    <a:pt x="802" y="268"/>
                    <a:pt x="323" y="24"/>
                  </a:cubicBezTo>
                  <a:cubicBezTo>
                    <a:pt x="296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221;p64">
              <a:extLst>
                <a:ext uri="{FF2B5EF4-FFF2-40B4-BE49-F238E27FC236}">
                  <a16:creationId xmlns:a16="http://schemas.microsoft.com/office/drawing/2014/main" id="{89E5EE7A-F4F5-4727-A95F-8D803EA52462}"/>
                </a:ext>
              </a:extLst>
            </p:cNvPr>
            <p:cNvSpPr/>
            <p:nvPr/>
          </p:nvSpPr>
          <p:spPr>
            <a:xfrm>
              <a:off x="6080288" y="3463650"/>
              <a:ext cx="15975" cy="30675"/>
            </a:xfrm>
            <a:custGeom>
              <a:avLst/>
              <a:gdLst/>
              <a:ahLst/>
              <a:cxnLst/>
              <a:rect l="l" t="t" r="r" b="b"/>
              <a:pathLst>
                <a:path w="639" h="1227" extrusionOk="0">
                  <a:moveTo>
                    <a:pt x="221" y="1"/>
                  </a:moveTo>
                  <a:cubicBezTo>
                    <a:pt x="113" y="1"/>
                    <a:pt x="1" y="121"/>
                    <a:pt x="66" y="252"/>
                  </a:cubicBezTo>
                  <a:lnTo>
                    <a:pt x="66" y="262"/>
                  </a:lnTo>
                  <a:cubicBezTo>
                    <a:pt x="183" y="529"/>
                    <a:pt x="257" y="816"/>
                    <a:pt x="300" y="1104"/>
                  </a:cubicBezTo>
                  <a:cubicBezTo>
                    <a:pt x="313" y="1190"/>
                    <a:pt x="373" y="1227"/>
                    <a:pt x="437" y="1227"/>
                  </a:cubicBezTo>
                  <a:cubicBezTo>
                    <a:pt x="533" y="1227"/>
                    <a:pt x="639" y="1145"/>
                    <a:pt x="619" y="1018"/>
                  </a:cubicBezTo>
                  <a:cubicBezTo>
                    <a:pt x="577" y="699"/>
                    <a:pt x="492" y="379"/>
                    <a:pt x="353" y="92"/>
                  </a:cubicBezTo>
                  <a:cubicBezTo>
                    <a:pt x="323" y="27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222;p64">
              <a:extLst>
                <a:ext uri="{FF2B5EF4-FFF2-40B4-BE49-F238E27FC236}">
                  <a16:creationId xmlns:a16="http://schemas.microsoft.com/office/drawing/2014/main" id="{C5A2747C-F5C5-4CEF-8D50-5DD2715C43EC}"/>
                </a:ext>
              </a:extLst>
            </p:cNvPr>
            <p:cNvSpPr/>
            <p:nvPr/>
          </p:nvSpPr>
          <p:spPr>
            <a:xfrm>
              <a:off x="6152738" y="3418275"/>
              <a:ext cx="33525" cy="25125"/>
            </a:xfrm>
            <a:custGeom>
              <a:avLst/>
              <a:gdLst/>
              <a:ahLst/>
              <a:cxnLst/>
              <a:rect l="l" t="t" r="r" b="b"/>
              <a:pathLst>
                <a:path w="1341" h="1005" extrusionOk="0">
                  <a:moveTo>
                    <a:pt x="203" y="1"/>
                  </a:moveTo>
                  <a:cubicBezTo>
                    <a:pt x="0" y="1"/>
                    <a:pt x="4" y="320"/>
                    <a:pt x="213" y="331"/>
                  </a:cubicBezTo>
                  <a:cubicBezTo>
                    <a:pt x="618" y="352"/>
                    <a:pt x="916" y="469"/>
                    <a:pt x="991" y="885"/>
                  </a:cubicBezTo>
                  <a:cubicBezTo>
                    <a:pt x="1008" y="969"/>
                    <a:pt x="1068" y="1005"/>
                    <a:pt x="1133" y="1005"/>
                  </a:cubicBezTo>
                  <a:cubicBezTo>
                    <a:pt x="1231" y="1005"/>
                    <a:pt x="1340" y="922"/>
                    <a:pt x="1321" y="799"/>
                  </a:cubicBezTo>
                  <a:cubicBezTo>
                    <a:pt x="1214" y="224"/>
                    <a:pt x="756" y="22"/>
                    <a:pt x="213" y="1"/>
                  </a:cubicBezTo>
                  <a:cubicBezTo>
                    <a:pt x="210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223;p64">
              <a:extLst>
                <a:ext uri="{FF2B5EF4-FFF2-40B4-BE49-F238E27FC236}">
                  <a16:creationId xmlns:a16="http://schemas.microsoft.com/office/drawing/2014/main" id="{C3BA23AD-A6C9-4616-82B1-87178CCF4145}"/>
                </a:ext>
              </a:extLst>
            </p:cNvPr>
            <p:cNvSpPr/>
            <p:nvPr/>
          </p:nvSpPr>
          <p:spPr>
            <a:xfrm>
              <a:off x="6167663" y="3401500"/>
              <a:ext cx="33500" cy="25225"/>
            </a:xfrm>
            <a:custGeom>
              <a:avLst/>
              <a:gdLst/>
              <a:ahLst/>
              <a:cxnLst/>
              <a:rect l="l" t="t" r="r" b="b"/>
              <a:pathLst>
                <a:path w="1340" h="1009" extrusionOk="0">
                  <a:moveTo>
                    <a:pt x="213" y="1"/>
                  </a:moveTo>
                  <a:cubicBezTo>
                    <a:pt x="0" y="1"/>
                    <a:pt x="14" y="331"/>
                    <a:pt x="223" y="331"/>
                  </a:cubicBezTo>
                  <a:lnTo>
                    <a:pt x="223" y="342"/>
                  </a:lnTo>
                  <a:cubicBezTo>
                    <a:pt x="617" y="352"/>
                    <a:pt x="915" y="470"/>
                    <a:pt x="1001" y="885"/>
                  </a:cubicBezTo>
                  <a:cubicBezTo>
                    <a:pt x="1014" y="971"/>
                    <a:pt x="1073" y="1008"/>
                    <a:pt x="1138" y="1008"/>
                  </a:cubicBezTo>
                  <a:cubicBezTo>
                    <a:pt x="1233" y="1008"/>
                    <a:pt x="1339" y="927"/>
                    <a:pt x="1320" y="800"/>
                  </a:cubicBezTo>
                  <a:cubicBezTo>
                    <a:pt x="1214" y="225"/>
                    <a:pt x="756" y="33"/>
                    <a:pt x="223" y="1"/>
                  </a:cubicBezTo>
                  <a:cubicBezTo>
                    <a:pt x="220" y="1"/>
                    <a:pt x="21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224;p64">
              <a:extLst>
                <a:ext uri="{FF2B5EF4-FFF2-40B4-BE49-F238E27FC236}">
                  <a16:creationId xmlns:a16="http://schemas.microsoft.com/office/drawing/2014/main" id="{DEEBB47C-F7B7-4ACC-ACFD-A603116580AC}"/>
                </a:ext>
              </a:extLst>
            </p:cNvPr>
            <p:cNvSpPr/>
            <p:nvPr/>
          </p:nvSpPr>
          <p:spPr>
            <a:xfrm>
              <a:off x="5763538" y="3768900"/>
              <a:ext cx="383625" cy="87525"/>
            </a:xfrm>
            <a:custGeom>
              <a:avLst/>
              <a:gdLst/>
              <a:ahLst/>
              <a:cxnLst/>
              <a:rect l="l" t="t" r="r" b="b"/>
              <a:pathLst>
                <a:path w="15345" h="3501" extrusionOk="0">
                  <a:moveTo>
                    <a:pt x="14890" y="0"/>
                  </a:moveTo>
                  <a:cubicBezTo>
                    <a:pt x="14815" y="0"/>
                    <a:pt x="14738" y="35"/>
                    <a:pt x="14674" y="117"/>
                  </a:cubicBezTo>
                  <a:cubicBezTo>
                    <a:pt x="14088" y="863"/>
                    <a:pt x="13194" y="1289"/>
                    <a:pt x="12331" y="1640"/>
                  </a:cubicBezTo>
                  <a:cubicBezTo>
                    <a:pt x="11149" y="2087"/>
                    <a:pt x="9924" y="2396"/>
                    <a:pt x="8668" y="2577"/>
                  </a:cubicBezTo>
                  <a:cubicBezTo>
                    <a:pt x="7618" y="2746"/>
                    <a:pt x="6519" y="2850"/>
                    <a:pt x="5418" y="2850"/>
                  </a:cubicBezTo>
                  <a:cubicBezTo>
                    <a:pt x="3739" y="2850"/>
                    <a:pt x="2056" y="2609"/>
                    <a:pt x="532" y="1992"/>
                  </a:cubicBezTo>
                  <a:cubicBezTo>
                    <a:pt x="488" y="1974"/>
                    <a:pt x="446" y="1966"/>
                    <a:pt x="408" y="1966"/>
                  </a:cubicBezTo>
                  <a:cubicBezTo>
                    <a:pt x="97" y="1966"/>
                    <a:pt x="0" y="2488"/>
                    <a:pt x="351" y="2631"/>
                  </a:cubicBezTo>
                  <a:cubicBezTo>
                    <a:pt x="1921" y="3267"/>
                    <a:pt x="3634" y="3500"/>
                    <a:pt x="5345" y="3500"/>
                  </a:cubicBezTo>
                  <a:cubicBezTo>
                    <a:pt x="6467" y="3500"/>
                    <a:pt x="7588" y="3400"/>
                    <a:pt x="8668" y="3248"/>
                  </a:cubicBezTo>
                  <a:cubicBezTo>
                    <a:pt x="10031" y="3067"/>
                    <a:pt x="11362" y="2716"/>
                    <a:pt x="12640" y="2226"/>
                  </a:cubicBezTo>
                  <a:cubicBezTo>
                    <a:pt x="13556" y="1864"/>
                    <a:pt x="14525" y="1374"/>
                    <a:pt x="15142" y="586"/>
                  </a:cubicBezTo>
                  <a:cubicBezTo>
                    <a:pt x="15344" y="336"/>
                    <a:pt x="15124" y="0"/>
                    <a:pt x="14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225;p64">
              <a:extLst>
                <a:ext uri="{FF2B5EF4-FFF2-40B4-BE49-F238E27FC236}">
                  <a16:creationId xmlns:a16="http://schemas.microsoft.com/office/drawing/2014/main" id="{2F118A45-78C7-4A01-8D85-B03E533AC3EF}"/>
                </a:ext>
              </a:extLst>
            </p:cNvPr>
            <p:cNvSpPr/>
            <p:nvPr/>
          </p:nvSpPr>
          <p:spPr>
            <a:xfrm>
              <a:off x="5826388" y="3823775"/>
              <a:ext cx="21225" cy="42275"/>
            </a:xfrm>
            <a:custGeom>
              <a:avLst/>
              <a:gdLst/>
              <a:ahLst/>
              <a:cxnLst/>
              <a:rect l="l" t="t" r="r" b="b"/>
              <a:pathLst>
                <a:path w="849" h="1691" extrusionOk="0">
                  <a:moveTo>
                    <a:pt x="203" y="0"/>
                  </a:moveTo>
                  <a:cubicBezTo>
                    <a:pt x="100" y="0"/>
                    <a:pt x="1" y="80"/>
                    <a:pt x="52" y="201"/>
                  </a:cubicBezTo>
                  <a:cubicBezTo>
                    <a:pt x="212" y="649"/>
                    <a:pt x="318" y="1128"/>
                    <a:pt x="478" y="1575"/>
                  </a:cubicBezTo>
                  <a:cubicBezTo>
                    <a:pt x="508" y="1656"/>
                    <a:pt x="578" y="1691"/>
                    <a:pt x="647" y="1691"/>
                  </a:cubicBezTo>
                  <a:cubicBezTo>
                    <a:pt x="750" y="1691"/>
                    <a:pt x="849" y="1611"/>
                    <a:pt x="798" y="1490"/>
                  </a:cubicBezTo>
                  <a:cubicBezTo>
                    <a:pt x="638" y="1032"/>
                    <a:pt x="531" y="563"/>
                    <a:pt x="372" y="116"/>
                  </a:cubicBezTo>
                  <a:cubicBezTo>
                    <a:pt x="342" y="35"/>
                    <a:pt x="271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226;p64">
              <a:extLst>
                <a:ext uri="{FF2B5EF4-FFF2-40B4-BE49-F238E27FC236}">
                  <a16:creationId xmlns:a16="http://schemas.microsoft.com/office/drawing/2014/main" id="{030DD626-4438-47F3-901C-7D3185DDFAC1}"/>
                </a:ext>
              </a:extLst>
            </p:cNvPr>
            <p:cNvSpPr/>
            <p:nvPr/>
          </p:nvSpPr>
          <p:spPr>
            <a:xfrm>
              <a:off x="5843438" y="3828650"/>
              <a:ext cx="20075" cy="40350"/>
            </a:xfrm>
            <a:custGeom>
              <a:avLst/>
              <a:gdLst/>
              <a:ahLst/>
              <a:cxnLst/>
              <a:rect l="l" t="t" r="r" b="b"/>
              <a:pathLst>
                <a:path w="803" h="1614" extrusionOk="0">
                  <a:moveTo>
                    <a:pt x="202" y="0"/>
                  </a:moveTo>
                  <a:cubicBezTo>
                    <a:pt x="107" y="0"/>
                    <a:pt x="1" y="82"/>
                    <a:pt x="20" y="209"/>
                  </a:cubicBezTo>
                  <a:cubicBezTo>
                    <a:pt x="116" y="667"/>
                    <a:pt x="254" y="1103"/>
                    <a:pt x="456" y="1529"/>
                  </a:cubicBezTo>
                  <a:cubicBezTo>
                    <a:pt x="483" y="1588"/>
                    <a:pt x="529" y="1613"/>
                    <a:pt x="577" y="1613"/>
                  </a:cubicBezTo>
                  <a:cubicBezTo>
                    <a:pt x="684" y="1613"/>
                    <a:pt x="803" y="1491"/>
                    <a:pt x="744" y="1359"/>
                  </a:cubicBezTo>
                  <a:cubicBezTo>
                    <a:pt x="563" y="965"/>
                    <a:pt x="424" y="549"/>
                    <a:pt x="339" y="123"/>
                  </a:cubicBezTo>
                  <a:cubicBezTo>
                    <a:pt x="326" y="37"/>
                    <a:pt x="26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227;p64">
              <a:extLst>
                <a:ext uri="{FF2B5EF4-FFF2-40B4-BE49-F238E27FC236}">
                  <a16:creationId xmlns:a16="http://schemas.microsoft.com/office/drawing/2014/main" id="{238F3924-A0D2-4957-A8CE-28FBF79045A0}"/>
                </a:ext>
              </a:extLst>
            </p:cNvPr>
            <p:cNvSpPr/>
            <p:nvPr/>
          </p:nvSpPr>
          <p:spPr>
            <a:xfrm>
              <a:off x="5931013" y="3827125"/>
              <a:ext cx="13775" cy="35975"/>
            </a:xfrm>
            <a:custGeom>
              <a:avLst/>
              <a:gdLst/>
              <a:ahLst/>
              <a:cxnLst/>
              <a:rect l="l" t="t" r="r" b="b"/>
              <a:pathLst>
                <a:path w="551" h="1439" extrusionOk="0">
                  <a:moveTo>
                    <a:pt x="210" y="1"/>
                  </a:moveTo>
                  <a:cubicBezTo>
                    <a:pt x="111" y="1"/>
                    <a:pt x="1" y="87"/>
                    <a:pt x="20" y="216"/>
                  </a:cubicBezTo>
                  <a:cubicBezTo>
                    <a:pt x="84" y="578"/>
                    <a:pt x="148" y="951"/>
                    <a:pt x="212" y="1324"/>
                  </a:cubicBezTo>
                  <a:cubicBezTo>
                    <a:pt x="224" y="1404"/>
                    <a:pt x="282" y="1439"/>
                    <a:pt x="345" y="1439"/>
                  </a:cubicBezTo>
                  <a:cubicBezTo>
                    <a:pt x="441" y="1439"/>
                    <a:pt x="551" y="1357"/>
                    <a:pt x="531" y="1228"/>
                  </a:cubicBezTo>
                  <a:cubicBezTo>
                    <a:pt x="467" y="866"/>
                    <a:pt x="404" y="493"/>
                    <a:pt x="350" y="121"/>
                  </a:cubicBezTo>
                  <a:cubicBezTo>
                    <a:pt x="334" y="37"/>
                    <a:pt x="274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228;p64">
              <a:extLst>
                <a:ext uri="{FF2B5EF4-FFF2-40B4-BE49-F238E27FC236}">
                  <a16:creationId xmlns:a16="http://schemas.microsoft.com/office/drawing/2014/main" id="{B9B9F8BE-F63C-47A4-9115-C837D3CE895F}"/>
                </a:ext>
              </a:extLst>
            </p:cNvPr>
            <p:cNvSpPr/>
            <p:nvPr/>
          </p:nvSpPr>
          <p:spPr>
            <a:xfrm>
              <a:off x="5914938" y="3827425"/>
              <a:ext cx="17600" cy="40325"/>
            </a:xfrm>
            <a:custGeom>
              <a:avLst/>
              <a:gdLst/>
              <a:ahLst/>
              <a:cxnLst/>
              <a:rect l="l" t="t" r="r" b="b"/>
              <a:pathLst>
                <a:path w="704" h="1613" extrusionOk="0">
                  <a:moveTo>
                    <a:pt x="202" y="0"/>
                  </a:moveTo>
                  <a:cubicBezTo>
                    <a:pt x="100" y="0"/>
                    <a:pt x="0" y="78"/>
                    <a:pt x="46" y="194"/>
                  </a:cubicBezTo>
                  <a:cubicBezTo>
                    <a:pt x="205" y="620"/>
                    <a:pt x="312" y="1046"/>
                    <a:pt x="365" y="1493"/>
                  </a:cubicBezTo>
                  <a:cubicBezTo>
                    <a:pt x="378" y="1577"/>
                    <a:pt x="434" y="1613"/>
                    <a:pt x="497" y="1613"/>
                  </a:cubicBezTo>
                  <a:cubicBezTo>
                    <a:pt x="594" y="1613"/>
                    <a:pt x="704" y="1526"/>
                    <a:pt x="684" y="1397"/>
                  </a:cubicBezTo>
                  <a:cubicBezTo>
                    <a:pt x="631" y="960"/>
                    <a:pt x="525" y="524"/>
                    <a:pt x="365" y="109"/>
                  </a:cubicBezTo>
                  <a:cubicBezTo>
                    <a:pt x="336" y="33"/>
                    <a:pt x="268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229;p64">
              <a:extLst>
                <a:ext uri="{FF2B5EF4-FFF2-40B4-BE49-F238E27FC236}">
                  <a16:creationId xmlns:a16="http://schemas.microsoft.com/office/drawing/2014/main" id="{D07A2D07-7F7D-45AB-AD7C-AC0304505805}"/>
                </a:ext>
              </a:extLst>
            </p:cNvPr>
            <p:cNvSpPr/>
            <p:nvPr/>
          </p:nvSpPr>
          <p:spPr>
            <a:xfrm>
              <a:off x="6033263" y="3808075"/>
              <a:ext cx="15925" cy="45775"/>
            </a:xfrm>
            <a:custGeom>
              <a:avLst/>
              <a:gdLst/>
              <a:ahLst/>
              <a:cxnLst/>
              <a:rect l="l" t="t" r="r" b="b"/>
              <a:pathLst>
                <a:path w="637" h="1831" extrusionOk="0">
                  <a:moveTo>
                    <a:pt x="202" y="0"/>
                  </a:moveTo>
                  <a:cubicBezTo>
                    <a:pt x="99" y="0"/>
                    <a:pt x="0" y="79"/>
                    <a:pt x="51" y="201"/>
                  </a:cubicBezTo>
                  <a:cubicBezTo>
                    <a:pt x="222" y="670"/>
                    <a:pt x="296" y="1170"/>
                    <a:pt x="286" y="1671"/>
                  </a:cubicBezTo>
                  <a:cubicBezTo>
                    <a:pt x="286" y="1777"/>
                    <a:pt x="371" y="1830"/>
                    <a:pt x="456" y="1830"/>
                  </a:cubicBezTo>
                  <a:cubicBezTo>
                    <a:pt x="541" y="1830"/>
                    <a:pt x="626" y="1777"/>
                    <a:pt x="626" y="1671"/>
                  </a:cubicBezTo>
                  <a:cubicBezTo>
                    <a:pt x="637" y="1138"/>
                    <a:pt x="552" y="606"/>
                    <a:pt x="371" y="116"/>
                  </a:cubicBezTo>
                  <a:cubicBezTo>
                    <a:pt x="341" y="35"/>
                    <a:pt x="271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230;p64">
              <a:extLst>
                <a:ext uri="{FF2B5EF4-FFF2-40B4-BE49-F238E27FC236}">
                  <a16:creationId xmlns:a16="http://schemas.microsoft.com/office/drawing/2014/main" id="{24BEEFAA-741E-4D4D-B855-C68B2118656E}"/>
                </a:ext>
              </a:extLst>
            </p:cNvPr>
            <p:cNvSpPr/>
            <p:nvPr/>
          </p:nvSpPr>
          <p:spPr>
            <a:xfrm>
              <a:off x="6048313" y="3805600"/>
              <a:ext cx="17600" cy="40200"/>
            </a:xfrm>
            <a:custGeom>
              <a:avLst/>
              <a:gdLst/>
              <a:ahLst/>
              <a:cxnLst/>
              <a:rect l="l" t="t" r="r" b="b"/>
              <a:pathLst>
                <a:path w="704" h="1608" extrusionOk="0">
                  <a:moveTo>
                    <a:pt x="204" y="0"/>
                  </a:moveTo>
                  <a:cubicBezTo>
                    <a:pt x="100" y="0"/>
                    <a:pt x="0" y="77"/>
                    <a:pt x="46" y="194"/>
                  </a:cubicBezTo>
                  <a:cubicBezTo>
                    <a:pt x="205" y="609"/>
                    <a:pt x="312" y="1045"/>
                    <a:pt x="365" y="1493"/>
                  </a:cubicBezTo>
                  <a:cubicBezTo>
                    <a:pt x="378" y="1573"/>
                    <a:pt x="435" y="1608"/>
                    <a:pt x="498" y="1608"/>
                  </a:cubicBezTo>
                  <a:cubicBezTo>
                    <a:pt x="595" y="1608"/>
                    <a:pt x="704" y="1526"/>
                    <a:pt x="685" y="1397"/>
                  </a:cubicBezTo>
                  <a:cubicBezTo>
                    <a:pt x="631" y="960"/>
                    <a:pt x="525" y="524"/>
                    <a:pt x="376" y="108"/>
                  </a:cubicBezTo>
                  <a:cubicBezTo>
                    <a:pt x="342" y="33"/>
                    <a:pt x="272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231;p64">
              <a:extLst>
                <a:ext uri="{FF2B5EF4-FFF2-40B4-BE49-F238E27FC236}">
                  <a16:creationId xmlns:a16="http://schemas.microsoft.com/office/drawing/2014/main" id="{059BD7FB-4C7F-4129-AFF0-1EE28E50A2D9}"/>
                </a:ext>
              </a:extLst>
            </p:cNvPr>
            <p:cNvSpPr/>
            <p:nvPr/>
          </p:nvSpPr>
          <p:spPr>
            <a:xfrm>
              <a:off x="6107138" y="3769925"/>
              <a:ext cx="18150" cy="42875"/>
            </a:xfrm>
            <a:custGeom>
              <a:avLst/>
              <a:gdLst/>
              <a:ahLst/>
              <a:cxnLst/>
              <a:rect l="l" t="t" r="r" b="b"/>
              <a:pathLst>
                <a:path w="726" h="1715" extrusionOk="0">
                  <a:moveTo>
                    <a:pt x="211" y="1"/>
                  </a:moveTo>
                  <a:cubicBezTo>
                    <a:pt x="106" y="1"/>
                    <a:pt x="1" y="81"/>
                    <a:pt x="46" y="204"/>
                  </a:cubicBezTo>
                  <a:cubicBezTo>
                    <a:pt x="206" y="651"/>
                    <a:pt x="312" y="1120"/>
                    <a:pt x="387" y="1599"/>
                  </a:cubicBezTo>
                  <a:cubicBezTo>
                    <a:pt x="399" y="1679"/>
                    <a:pt x="457" y="1714"/>
                    <a:pt x="520" y="1714"/>
                  </a:cubicBezTo>
                  <a:cubicBezTo>
                    <a:pt x="616" y="1714"/>
                    <a:pt x="726" y="1632"/>
                    <a:pt x="706" y="1503"/>
                  </a:cubicBezTo>
                  <a:cubicBezTo>
                    <a:pt x="632" y="1035"/>
                    <a:pt x="525" y="566"/>
                    <a:pt x="376" y="108"/>
                  </a:cubicBezTo>
                  <a:cubicBezTo>
                    <a:pt x="347" y="34"/>
                    <a:pt x="279" y="1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232;p64">
              <a:extLst>
                <a:ext uri="{FF2B5EF4-FFF2-40B4-BE49-F238E27FC236}">
                  <a16:creationId xmlns:a16="http://schemas.microsoft.com/office/drawing/2014/main" id="{A045722C-EDB6-40D5-B8C3-729DDD13280A}"/>
                </a:ext>
              </a:extLst>
            </p:cNvPr>
            <p:cNvSpPr/>
            <p:nvPr/>
          </p:nvSpPr>
          <p:spPr>
            <a:xfrm>
              <a:off x="6121113" y="3764025"/>
              <a:ext cx="12950" cy="39575"/>
            </a:xfrm>
            <a:custGeom>
              <a:avLst/>
              <a:gdLst/>
              <a:ahLst/>
              <a:cxnLst/>
              <a:rect l="l" t="t" r="r" b="b"/>
              <a:pathLst>
                <a:path w="518" h="1583" extrusionOk="0">
                  <a:moveTo>
                    <a:pt x="205" y="0"/>
                  </a:moveTo>
                  <a:cubicBezTo>
                    <a:pt x="109" y="0"/>
                    <a:pt x="0" y="84"/>
                    <a:pt x="19" y="206"/>
                  </a:cubicBezTo>
                  <a:cubicBezTo>
                    <a:pt x="83" y="621"/>
                    <a:pt x="115" y="1047"/>
                    <a:pt x="179" y="1463"/>
                  </a:cubicBezTo>
                  <a:cubicBezTo>
                    <a:pt x="192" y="1547"/>
                    <a:pt x="250" y="1583"/>
                    <a:pt x="313" y="1583"/>
                  </a:cubicBezTo>
                  <a:cubicBezTo>
                    <a:pt x="409" y="1583"/>
                    <a:pt x="518" y="1499"/>
                    <a:pt x="499" y="1377"/>
                  </a:cubicBezTo>
                  <a:cubicBezTo>
                    <a:pt x="435" y="962"/>
                    <a:pt x="403" y="536"/>
                    <a:pt x="339" y="121"/>
                  </a:cubicBezTo>
                  <a:cubicBezTo>
                    <a:pt x="326" y="36"/>
                    <a:pt x="26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233;p64">
              <a:extLst>
                <a:ext uri="{FF2B5EF4-FFF2-40B4-BE49-F238E27FC236}">
                  <a16:creationId xmlns:a16="http://schemas.microsoft.com/office/drawing/2014/main" id="{CE0B036B-79A0-4EEC-A9E4-D781AEBE5A94}"/>
                </a:ext>
              </a:extLst>
            </p:cNvPr>
            <p:cNvSpPr/>
            <p:nvPr/>
          </p:nvSpPr>
          <p:spPr>
            <a:xfrm>
              <a:off x="5668138" y="3531675"/>
              <a:ext cx="185775" cy="305025"/>
            </a:xfrm>
            <a:custGeom>
              <a:avLst/>
              <a:gdLst/>
              <a:ahLst/>
              <a:cxnLst/>
              <a:rect l="l" t="t" r="r" b="b"/>
              <a:pathLst>
                <a:path w="7431" h="12201" extrusionOk="0">
                  <a:moveTo>
                    <a:pt x="204" y="0"/>
                  </a:moveTo>
                  <a:cubicBezTo>
                    <a:pt x="102" y="0"/>
                    <a:pt x="1" y="80"/>
                    <a:pt x="46" y="204"/>
                  </a:cubicBezTo>
                  <a:cubicBezTo>
                    <a:pt x="898" y="2419"/>
                    <a:pt x="2261" y="4484"/>
                    <a:pt x="3475" y="6508"/>
                  </a:cubicBezTo>
                  <a:cubicBezTo>
                    <a:pt x="4604" y="8403"/>
                    <a:pt x="5711" y="10373"/>
                    <a:pt x="7053" y="12130"/>
                  </a:cubicBezTo>
                  <a:cubicBezTo>
                    <a:pt x="7090" y="12180"/>
                    <a:pt x="7142" y="12201"/>
                    <a:pt x="7192" y="12201"/>
                  </a:cubicBezTo>
                  <a:cubicBezTo>
                    <a:pt x="7314" y="12201"/>
                    <a:pt x="7431" y="12080"/>
                    <a:pt x="7341" y="11960"/>
                  </a:cubicBezTo>
                  <a:cubicBezTo>
                    <a:pt x="6063" y="10288"/>
                    <a:pt x="5008" y="8414"/>
                    <a:pt x="3922" y="6614"/>
                  </a:cubicBezTo>
                  <a:cubicBezTo>
                    <a:pt x="2666" y="4538"/>
                    <a:pt x="1249" y="2397"/>
                    <a:pt x="366" y="108"/>
                  </a:cubicBezTo>
                  <a:cubicBezTo>
                    <a:pt x="336" y="33"/>
                    <a:pt x="27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234;p64">
              <a:extLst>
                <a:ext uri="{FF2B5EF4-FFF2-40B4-BE49-F238E27FC236}">
                  <a16:creationId xmlns:a16="http://schemas.microsoft.com/office/drawing/2014/main" id="{4395376D-E814-4166-A3B7-5E6629A2A944}"/>
                </a:ext>
              </a:extLst>
            </p:cNvPr>
            <p:cNvSpPr/>
            <p:nvPr/>
          </p:nvSpPr>
          <p:spPr>
            <a:xfrm>
              <a:off x="5792538" y="3539075"/>
              <a:ext cx="56950" cy="300025"/>
            </a:xfrm>
            <a:custGeom>
              <a:avLst/>
              <a:gdLst/>
              <a:ahLst/>
              <a:cxnLst/>
              <a:rect l="l" t="t" r="r" b="b"/>
              <a:pathLst>
                <a:path w="2278" h="12001" extrusionOk="0">
                  <a:moveTo>
                    <a:pt x="504" y="0"/>
                  </a:moveTo>
                  <a:cubicBezTo>
                    <a:pt x="440" y="0"/>
                    <a:pt x="379" y="36"/>
                    <a:pt x="363" y="121"/>
                  </a:cubicBezTo>
                  <a:cubicBezTo>
                    <a:pt x="1" y="1899"/>
                    <a:pt x="480" y="3943"/>
                    <a:pt x="778" y="5701"/>
                  </a:cubicBezTo>
                  <a:cubicBezTo>
                    <a:pt x="1129" y="7766"/>
                    <a:pt x="1587" y="9811"/>
                    <a:pt x="1939" y="11877"/>
                  </a:cubicBezTo>
                  <a:cubicBezTo>
                    <a:pt x="1951" y="11963"/>
                    <a:pt x="2011" y="12000"/>
                    <a:pt x="2076" y="12000"/>
                  </a:cubicBezTo>
                  <a:cubicBezTo>
                    <a:pt x="2171" y="12000"/>
                    <a:pt x="2277" y="11919"/>
                    <a:pt x="2258" y="11792"/>
                  </a:cubicBezTo>
                  <a:cubicBezTo>
                    <a:pt x="1928" y="9843"/>
                    <a:pt x="1502" y="7905"/>
                    <a:pt x="1161" y="5956"/>
                  </a:cubicBezTo>
                  <a:cubicBezTo>
                    <a:pt x="970" y="4870"/>
                    <a:pt x="799" y="3784"/>
                    <a:pt x="693" y="2687"/>
                  </a:cubicBezTo>
                  <a:cubicBezTo>
                    <a:pt x="607" y="1878"/>
                    <a:pt x="522" y="1015"/>
                    <a:pt x="682" y="206"/>
                  </a:cubicBezTo>
                  <a:cubicBezTo>
                    <a:pt x="708" y="84"/>
                    <a:pt x="601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235;p64">
              <a:extLst>
                <a:ext uri="{FF2B5EF4-FFF2-40B4-BE49-F238E27FC236}">
                  <a16:creationId xmlns:a16="http://schemas.microsoft.com/office/drawing/2014/main" id="{8504F11B-1478-44A9-836D-336394548868}"/>
                </a:ext>
              </a:extLst>
            </p:cNvPr>
            <p:cNvSpPr/>
            <p:nvPr/>
          </p:nvSpPr>
          <p:spPr>
            <a:xfrm>
              <a:off x="5806088" y="3551900"/>
              <a:ext cx="130725" cy="289975"/>
            </a:xfrm>
            <a:custGeom>
              <a:avLst/>
              <a:gdLst/>
              <a:ahLst/>
              <a:cxnLst/>
              <a:rect l="l" t="t" r="r" b="b"/>
              <a:pathLst>
                <a:path w="5229" h="11599" extrusionOk="0">
                  <a:moveTo>
                    <a:pt x="222" y="1"/>
                  </a:moveTo>
                  <a:cubicBezTo>
                    <a:pt x="113" y="1"/>
                    <a:pt x="0" y="119"/>
                    <a:pt x="65" y="257"/>
                  </a:cubicBezTo>
                  <a:lnTo>
                    <a:pt x="65" y="246"/>
                  </a:lnTo>
                  <a:cubicBezTo>
                    <a:pt x="1759" y="3952"/>
                    <a:pt x="3292" y="7733"/>
                    <a:pt x="4857" y="11492"/>
                  </a:cubicBezTo>
                  <a:cubicBezTo>
                    <a:pt x="4891" y="11566"/>
                    <a:pt x="4960" y="11599"/>
                    <a:pt x="5026" y="11599"/>
                  </a:cubicBezTo>
                  <a:cubicBezTo>
                    <a:pt x="5130" y="11599"/>
                    <a:pt x="5229" y="11519"/>
                    <a:pt x="5177" y="11396"/>
                  </a:cubicBezTo>
                  <a:cubicBezTo>
                    <a:pt x="3601" y="7615"/>
                    <a:pt x="2057" y="3814"/>
                    <a:pt x="353" y="87"/>
                  </a:cubicBezTo>
                  <a:cubicBezTo>
                    <a:pt x="323" y="26"/>
                    <a:pt x="27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236;p64">
              <a:extLst>
                <a:ext uri="{FF2B5EF4-FFF2-40B4-BE49-F238E27FC236}">
                  <a16:creationId xmlns:a16="http://schemas.microsoft.com/office/drawing/2014/main" id="{6AFAD995-06BD-4679-9EC6-66E2939A3D14}"/>
                </a:ext>
              </a:extLst>
            </p:cNvPr>
            <p:cNvSpPr/>
            <p:nvPr/>
          </p:nvSpPr>
          <p:spPr>
            <a:xfrm>
              <a:off x="5931238" y="3520250"/>
              <a:ext cx="25575" cy="324750"/>
            </a:xfrm>
            <a:custGeom>
              <a:avLst/>
              <a:gdLst/>
              <a:ahLst/>
              <a:cxnLst/>
              <a:rect l="l" t="t" r="r" b="b"/>
              <a:pathLst>
                <a:path w="1023" h="12990" extrusionOk="0">
                  <a:moveTo>
                    <a:pt x="859" y="0"/>
                  </a:moveTo>
                  <a:cubicBezTo>
                    <a:pt x="775" y="0"/>
                    <a:pt x="687" y="54"/>
                    <a:pt x="682" y="160"/>
                  </a:cubicBezTo>
                  <a:cubicBezTo>
                    <a:pt x="448" y="4377"/>
                    <a:pt x="54" y="8605"/>
                    <a:pt x="1" y="12821"/>
                  </a:cubicBezTo>
                  <a:cubicBezTo>
                    <a:pt x="1" y="12933"/>
                    <a:pt x="86" y="12989"/>
                    <a:pt x="171" y="12989"/>
                  </a:cubicBezTo>
                  <a:cubicBezTo>
                    <a:pt x="256" y="12989"/>
                    <a:pt x="341" y="12933"/>
                    <a:pt x="341" y="12821"/>
                  </a:cubicBezTo>
                  <a:cubicBezTo>
                    <a:pt x="384" y="8605"/>
                    <a:pt x="778" y="4377"/>
                    <a:pt x="1012" y="160"/>
                  </a:cubicBezTo>
                  <a:cubicBezTo>
                    <a:pt x="1023" y="54"/>
                    <a:pt x="943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237;p64">
              <a:extLst>
                <a:ext uri="{FF2B5EF4-FFF2-40B4-BE49-F238E27FC236}">
                  <a16:creationId xmlns:a16="http://schemas.microsoft.com/office/drawing/2014/main" id="{171C42B0-335B-4CF6-9660-7DBAF285F5E4}"/>
                </a:ext>
              </a:extLst>
            </p:cNvPr>
            <p:cNvSpPr/>
            <p:nvPr/>
          </p:nvSpPr>
          <p:spPr>
            <a:xfrm>
              <a:off x="5948863" y="3528525"/>
              <a:ext cx="113700" cy="290950"/>
            </a:xfrm>
            <a:custGeom>
              <a:avLst/>
              <a:gdLst/>
              <a:ahLst/>
              <a:cxnLst/>
              <a:rect l="l" t="t" r="r" b="b"/>
              <a:pathLst>
                <a:path w="4548" h="11638" extrusionOk="0">
                  <a:moveTo>
                    <a:pt x="202" y="1"/>
                  </a:moveTo>
                  <a:cubicBezTo>
                    <a:pt x="99" y="1"/>
                    <a:pt x="0" y="80"/>
                    <a:pt x="52" y="202"/>
                  </a:cubicBezTo>
                  <a:lnTo>
                    <a:pt x="52" y="212"/>
                  </a:lnTo>
                  <a:cubicBezTo>
                    <a:pt x="1436" y="3971"/>
                    <a:pt x="2661" y="7816"/>
                    <a:pt x="4183" y="11521"/>
                  </a:cubicBezTo>
                  <a:cubicBezTo>
                    <a:pt x="4213" y="11602"/>
                    <a:pt x="4282" y="11637"/>
                    <a:pt x="4349" y="11637"/>
                  </a:cubicBezTo>
                  <a:cubicBezTo>
                    <a:pt x="4450" y="11637"/>
                    <a:pt x="4548" y="11558"/>
                    <a:pt x="4503" y="11436"/>
                  </a:cubicBezTo>
                  <a:cubicBezTo>
                    <a:pt x="2980" y="7720"/>
                    <a:pt x="1766" y="3886"/>
                    <a:pt x="371" y="117"/>
                  </a:cubicBezTo>
                  <a:cubicBezTo>
                    <a:pt x="341" y="36"/>
                    <a:pt x="271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238;p64">
              <a:extLst>
                <a:ext uri="{FF2B5EF4-FFF2-40B4-BE49-F238E27FC236}">
                  <a16:creationId xmlns:a16="http://schemas.microsoft.com/office/drawing/2014/main" id="{9D9435E9-890D-42AE-88CF-1C96311BCA58}"/>
                </a:ext>
              </a:extLst>
            </p:cNvPr>
            <p:cNvSpPr/>
            <p:nvPr/>
          </p:nvSpPr>
          <p:spPr>
            <a:xfrm>
              <a:off x="5664863" y="3540750"/>
              <a:ext cx="114800" cy="290175"/>
            </a:xfrm>
            <a:custGeom>
              <a:avLst/>
              <a:gdLst/>
              <a:ahLst/>
              <a:cxnLst/>
              <a:rect l="l" t="t" r="r" b="b"/>
              <a:pathLst>
                <a:path w="4592" h="11607" extrusionOk="0">
                  <a:moveTo>
                    <a:pt x="199" y="0"/>
                  </a:moveTo>
                  <a:cubicBezTo>
                    <a:pt x="100" y="0"/>
                    <a:pt x="0" y="86"/>
                    <a:pt x="39" y="213"/>
                  </a:cubicBezTo>
                  <a:lnTo>
                    <a:pt x="39" y="203"/>
                  </a:lnTo>
                  <a:cubicBezTo>
                    <a:pt x="550" y="2109"/>
                    <a:pt x="1274" y="3972"/>
                    <a:pt x="1966" y="5815"/>
                  </a:cubicBezTo>
                  <a:cubicBezTo>
                    <a:pt x="2680" y="7731"/>
                    <a:pt x="3393" y="9659"/>
                    <a:pt x="4245" y="11522"/>
                  </a:cubicBezTo>
                  <a:cubicBezTo>
                    <a:pt x="4271" y="11582"/>
                    <a:pt x="4317" y="11606"/>
                    <a:pt x="4365" y="11606"/>
                  </a:cubicBezTo>
                  <a:cubicBezTo>
                    <a:pt x="4473" y="11606"/>
                    <a:pt x="4591" y="11484"/>
                    <a:pt x="4532" y="11352"/>
                  </a:cubicBezTo>
                  <a:cubicBezTo>
                    <a:pt x="3670" y="9467"/>
                    <a:pt x="2946" y="7508"/>
                    <a:pt x="2222" y="5570"/>
                  </a:cubicBezTo>
                  <a:cubicBezTo>
                    <a:pt x="1561" y="3781"/>
                    <a:pt x="848" y="1981"/>
                    <a:pt x="358" y="128"/>
                  </a:cubicBezTo>
                  <a:cubicBezTo>
                    <a:pt x="333" y="38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239;p64">
              <a:extLst>
                <a:ext uri="{FF2B5EF4-FFF2-40B4-BE49-F238E27FC236}">
                  <a16:creationId xmlns:a16="http://schemas.microsoft.com/office/drawing/2014/main" id="{BF1C2720-79D4-47A8-B6CF-828A914B68CD}"/>
                </a:ext>
              </a:extLst>
            </p:cNvPr>
            <p:cNvSpPr/>
            <p:nvPr/>
          </p:nvSpPr>
          <p:spPr>
            <a:xfrm>
              <a:off x="6045588" y="3476325"/>
              <a:ext cx="31700" cy="351425"/>
            </a:xfrm>
            <a:custGeom>
              <a:avLst/>
              <a:gdLst/>
              <a:ahLst/>
              <a:cxnLst/>
              <a:rect l="l" t="t" r="r" b="b"/>
              <a:pathLst>
                <a:path w="1268" h="14057" extrusionOk="0">
                  <a:moveTo>
                    <a:pt x="1100" y="0"/>
                  </a:moveTo>
                  <a:cubicBezTo>
                    <a:pt x="1014" y="0"/>
                    <a:pt x="927" y="54"/>
                    <a:pt x="921" y="160"/>
                  </a:cubicBezTo>
                  <a:cubicBezTo>
                    <a:pt x="676" y="4750"/>
                    <a:pt x="208" y="9307"/>
                    <a:pt x="6" y="13897"/>
                  </a:cubicBezTo>
                  <a:cubicBezTo>
                    <a:pt x="0" y="14003"/>
                    <a:pt x="80" y="14057"/>
                    <a:pt x="163" y="14057"/>
                  </a:cubicBezTo>
                  <a:cubicBezTo>
                    <a:pt x="245" y="14057"/>
                    <a:pt x="330" y="14003"/>
                    <a:pt x="336" y="13897"/>
                  </a:cubicBezTo>
                  <a:cubicBezTo>
                    <a:pt x="538" y="9307"/>
                    <a:pt x="1007" y="4750"/>
                    <a:pt x="1262" y="160"/>
                  </a:cubicBezTo>
                  <a:cubicBezTo>
                    <a:pt x="1267" y="54"/>
                    <a:pt x="1185" y="0"/>
                    <a:pt x="1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240;p64">
              <a:extLst>
                <a:ext uri="{FF2B5EF4-FFF2-40B4-BE49-F238E27FC236}">
                  <a16:creationId xmlns:a16="http://schemas.microsoft.com/office/drawing/2014/main" id="{12CBAB61-9EFE-4D4B-B1A0-CA9C0044E413}"/>
                </a:ext>
              </a:extLst>
            </p:cNvPr>
            <p:cNvSpPr/>
            <p:nvPr/>
          </p:nvSpPr>
          <p:spPr>
            <a:xfrm>
              <a:off x="6073988" y="3478825"/>
              <a:ext cx="53850" cy="312875"/>
            </a:xfrm>
            <a:custGeom>
              <a:avLst/>
              <a:gdLst/>
              <a:ahLst/>
              <a:cxnLst/>
              <a:rect l="l" t="t" r="r" b="b"/>
              <a:pathLst>
                <a:path w="2154" h="12515" extrusionOk="0">
                  <a:moveTo>
                    <a:pt x="202" y="1"/>
                  </a:moveTo>
                  <a:cubicBezTo>
                    <a:pt x="106" y="1"/>
                    <a:pt x="1" y="82"/>
                    <a:pt x="20" y="209"/>
                  </a:cubicBezTo>
                  <a:cubicBezTo>
                    <a:pt x="680" y="4266"/>
                    <a:pt x="1148" y="8345"/>
                    <a:pt x="1809" y="12391"/>
                  </a:cubicBezTo>
                  <a:cubicBezTo>
                    <a:pt x="1821" y="12477"/>
                    <a:pt x="1883" y="12515"/>
                    <a:pt x="1949" y="12515"/>
                  </a:cubicBezTo>
                  <a:cubicBezTo>
                    <a:pt x="2046" y="12515"/>
                    <a:pt x="2153" y="12433"/>
                    <a:pt x="2128" y="12306"/>
                  </a:cubicBezTo>
                  <a:cubicBezTo>
                    <a:pt x="1468" y="8249"/>
                    <a:pt x="999" y="4170"/>
                    <a:pt x="339" y="124"/>
                  </a:cubicBezTo>
                  <a:cubicBezTo>
                    <a:pt x="326" y="38"/>
                    <a:pt x="266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241;p64">
              <a:extLst>
                <a:ext uri="{FF2B5EF4-FFF2-40B4-BE49-F238E27FC236}">
                  <a16:creationId xmlns:a16="http://schemas.microsoft.com/office/drawing/2014/main" id="{E567A394-8A98-4BE0-9726-B789FC30A16B}"/>
                </a:ext>
              </a:extLst>
            </p:cNvPr>
            <p:cNvSpPr/>
            <p:nvPr/>
          </p:nvSpPr>
          <p:spPr>
            <a:xfrm>
              <a:off x="6128338" y="3413750"/>
              <a:ext cx="68075" cy="376175"/>
            </a:xfrm>
            <a:custGeom>
              <a:avLst/>
              <a:gdLst/>
              <a:ahLst/>
              <a:cxnLst/>
              <a:rect l="l" t="t" r="r" b="b"/>
              <a:pathLst>
                <a:path w="2723" h="15047" extrusionOk="0">
                  <a:moveTo>
                    <a:pt x="2562" y="1"/>
                  </a:moveTo>
                  <a:cubicBezTo>
                    <a:pt x="2478" y="1"/>
                    <a:pt x="2387" y="54"/>
                    <a:pt x="2371" y="161"/>
                  </a:cubicBezTo>
                  <a:cubicBezTo>
                    <a:pt x="2052" y="2642"/>
                    <a:pt x="1711" y="5123"/>
                    <a:pt x="1349" y="7593"/>
                  </a:cubicBezTo>
                  <a:cubicBezTo>
                    <a:pt x="998" y="10000"/>
                    <a:pt x="785" y="12524"/>
                    <a:pt x="39" y="14845"/>
                  </a:cubicBezTo>
                  <a:cubicBezTo>
                    <a:pt x="1" y="14967"/>
                    <a:pt x="101" y="15046"/>
                    <a:pt x="201" y="15046"/>
                  </a:cubicBezTo>
                  <a:cubicBezTo>
                    <a:pt x="267" y="15046"/>
                    <a:pt x="333" y="15011"/>
                    <a:pt x="359" y="14930"/>
                  </a:cubicBezTo>
                  <a:cubicBezTo>
                    <a:pt x="1104" y="12609"/>
                    <a:pt x="1317" y="10085"/>
                    <a:pt x="1669" y="7679"/>
                  </a:cubicBezTo>
                  <a:cubicBezTo>
                    <a:pt x="2041" y="5176"/>
                    <a:pt x="2382" y="2674"/>
                    <a:pt x="2712" y="161"/>
                  </a:cubicBezTo>
                  <a:cubicBezTo>
                    <a:pt x="2723" y="54"/>
                    <a:pt x="2646" y="1"/>
                    <a:pt x="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242;p64">
              <a:extLst>
                <a:ext uri="{FF2B5EF4-FFF2-40B4-BE49-F238E27FC236}">
                  <a16:creationId xmlns:a16="http://schemas.microsoft.com/office/drawing/2014/main" id="{97751D19-B598-47E0-97FC-9F214D945326}"/>
                </a:ext>
              </a:extLst>
            </p:cNvPr>
            <p:cNvSpPr/>
            <p:nvPr/>
          </p:nvSpPr>
          <p:spPr>
            <a:xfrm>
              <a:off x="5776738" y="3810275"/>
              <a:ext cx="11825" cy="38700"/>
            </a:xfrm>
            <a:custGeom>
              <a:avLst/>
              <a:gdLst/>
              <a:ahLst/>
              <a:cxnLst/>
              <a:rect l="l" t="t" r="r" b="b"/>
              <a:pathLst>
                <a:path w="473" h="1548" extrusionOk="0">
                  <a:moveTo>
                    <a:pt x="200" y="0"/>
                  </a:moveTo>
                  <a:cubicBezTo>
                    <a:pt x="103" y="0"/>
                    <a:pt x="0" y="82"/>
                    <a:pt x="26" y="209"/>
                  </a:cubicBezTo>
                  <a:lnTo>
                    <a:pt x="15" y="209"/>
                  </a:lnTo>
                  <a:cubicBezTo>
                    <a:pt x="89" y="592"/>
                    <a:pt x="132" y="986"/>
                    <a:pt x="143" y="1380"/>
                  </a:cubicBezTo>
                  <a:cubicBezTo>
                    <a:pt x="143" y="1492"/>
                    <a:pt x="225" y="1548"/>
                    <a:pt x="308" y="1548"/>
                  </a:cubicBezTo>
                  <a:cubicBezTo>
                    <a:pt x="390" y="1548"/>
                    <a:pt x="473" y="1492"/>
                    <a:pt x="473" y="1380"/>
                  </a:cubicBezTo>
                  <a:cubicBezTo>
                    <a:pt x="462" y="965"/>
                    <a:pt x="420" y="539"/>
                    <a:pt x="345" y="124"/>
                  </a:cubicBezTo>
                  <a:cubicBezTo>
                    <a:pt x="328" y="38"/>
                    <a:pt x="265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243;p64">
              <a:extLst>
                <a:ext uri="{FF2B5EF4-FFF2-40B4-BE49-F238E27FC236}">
                  <a16:creationId xmlns:a16="http://schemas.microsoft.com/office/drawing/2014/main" id="{77DCB717-9C10-4DA0-95B6-324E64A78D98}"/>
                </a:ext>
              </a:extLst>
            </p:cNvPr>
            <p:cNvSpPr/>
            <p:nvPr/>
          </p:nvSpPr>
          <p:spPr>
            <a:xfrm>
              <a:off x="5663738" y="3536150"/>
              <a:ext cx="110300" cy="287825"/>
            </a:xfrm>
            <a:custGeom>
              <a:avLst/>
              <a:gdLst/>
              <a:ahLst/>
              <a:cxnLst/>
              <a:rect l="l" t="t" r="r" b="b"/>
              <a:pathLst>
                <a:path w="4412" h="11513" extrusionOk="0">
                  <a:moveTo>
                    <a:pt x="206" y="0"/>
                  </a:moveTo>
                  <a:cubicBezTo>
                    <a:pt x="109" y="0"/>
                    <a:pt x="0" y="83"/>
                    <a:pt x="20" y="206"/>
                  </a:cubicBezTo>
                  <a:lnTo>
                    <a:pt x="20" y="216"/>
                  </a:lnTo>
                  <a:cubicBezTo>
                    <a:pt x="318" y="2261"/>
                    <a:pt x="1021" y="4220"/>
                    <a:pt x="1713" y="6158"/>
                  </a:cubicBezTo>
                  <a:cubicBezTo>
                    <a:pt x="2363" y="7979"/>
                    <a:pt x="2969" y="9821"/>
                    <a:pt x="4034" y="11440"/>
                  </a:cubicBezTo>
                  <a:cubicBezTo>
                    <a:pt x="4070" y="11491"/>
                    <a:pt x="4121" y="11513"/>
                    <a:pt x="4172" y="11513"/>
                  </a:cubicBezTo>
                  <a:cubicBezTo>
                    <a:pt x="4292" y="11513"/>
                    <a:pt x="4411" y="11396"/>
                    <a:pt x="4322" y="11270"/>
                  </a:cubicBezTo>
                  <a:cubicBezTo>
                    <a:pt x="3225" y="9608"/>
                    <a:pt x="2618" y="7713"/>
                    <a:pt x="1958" y="5849"/>
                  </a:cubicBezTo>
                  <a:cubicBezTo>
                    <a:pt x="1287" y="3986"/>
                    <a:pt x="627" y="2090"/>
                    <a:pt x="339" y="120"/>
                  </a:cubicBezTo>
                  <a:cubicBezTo>
                    <a:pt x="327" y="36"/>
                    <a:pt x="269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244;p64">
              <a:extLst>
                <a:ext uri="{FF2B5EF4-FFF2-40B4-BE49-F238E27FC236}">
                  <a16:creationId xmlns:a16="http://schemas.microsoft.com/office/drawing/2014/main" id="{6089FE1E-36EA-4CF5-8A27-69632322E3E1}"/>
                </a:ext>
              </a:extLst>
            </p:cNvPr>
            <p:cNvSpPr/>
            <p:nvPr/>
          </p:nvSpPr>
          <p:spPr>
            <a:xfrm>
              <a:off x="5671013" y="3537050"/>
              <a:ext cx="179475" cy="299975"/>
            </a:xfrm>
            <a:custGeom>
              <a:avLst/>
              <a:gdLst/>
              <a:ahLst/>
              <a:cxnLst/>
              <a:rect l="l" t="t" r="r" b="b"/>
              <a:pathLst>
                <a:path w="7179" h="11999" extrusionOk="0">
                  <a:moveTo>
                    <a:pt x="226" y="0"/>
                  </a:moveTo>
                  <a:cubicBezTo>
                    <a:pt x="119" y="0"/>
                    <a:pt x="0" y="122"/>
                    <a:pt x="59" y="255"/>
                  </a:cubicBezTo>
                  <a:lnTo>
                    <a:pt x="59" y="265"/>
                  </a:lnTo>
                  <a:cubicBezTo>
                    <a:pt x="485" y="1203"/>
                    <a:pt x="1113" y="2012"/>
                    <a:pt x="1731" y="2832"/>
                  </a:cubicBezTo>
                  <a:cubicBezTo>
                    <a:pt x="2412" y="3780"/>
                    <a:pt x="3051" y="4759"/>
                    <a:pt x="3637" y="5782"/>
                  </a:cubicBezTo>
                  <a:cubicBezTo>
                    <a:pt x="4201" y="6740"/>
                    <a:pt x="4627" y="7762"/>
                    <a:pt x="5181" y="8710"/>
                  </a:cubicBezTo>
                  <a:cubicBezTo>
                    <a:pt x="5777" y="9743"/>
                    <a:pt x="6448" y="10733"/>
                    <a:pt x="6821" y="11883"/>
                  </a:cubicBezTo>
                  <a:cubicBezTo>
                    <a:pt x="6846" y="11963"/>
                    <a:pt x="6911" y="11998"/>
                    <a:pt x="6977" y="11998"/>
                  </a:cubicBezTo>
                  <a:cubicBezTo>
                    <a:pt x="7077" y="11998"/>
                    <a:pt x="7179" y="11916"/>
                    <a:pt x="7140" y="11787"/>
                  </a:cubicBezTo>
                  <a:cubicBezTo>
                    <a:pt x="6810" y="10765"/>
                    <a:pt x="6256" y="9849"/>
                    <a:pt x="5703" y="8934"/>
                  </a:cubicBezTo>
                  <a:cubicBezTo>
                    <a:pt x="5096" y="7922"/>
                    <a:pt x="4627" y="6846"/>
                    <a:pt x="4042" y="5824"/>
                  </a:cubicBezTo>
                  <a:cubicBezTo>
                    <a:pt x="3477" y="4791"/>
                    <a:pt x="2838" y="3790"/>
                    <a:pt x="2146" y="2832"/>
                  </a:cubicBezTo>
                  <a:cubicBezTo>
                    <a:pt x="1496" y="1948"/>
                    <a:pt x="804" y="1096"/>
                    <a:pt x="346" y="84"/>
                  </a:cubicBezTo>
                  <a:cubicBezTo>
                    <a:pt x="320" y="25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245;p64">
              <a:extLst>
                <a:ext uri="{FF2B5EF4-FFF2-40B4-BE49-F238E27FC236}">
                  <a16:creationId xmlns:a16="http://schemas.microsoft.com/office/drawing/2014/main" id="{21C45876-7E4E-4BEB-B363-D7E4FD064945}"/>
                </a:ext>
              </a:extLst>
            </p:cNvPr>
            <p:cNvSpPr/>
            <p:nvPr/>
          </p:nvSpPr>
          <p:spPr>
            <a:xfrm>
              <a:off x="5804238" y="3551975"/>
              <a:ext cx="38900" cy="285100"/>
            </a:xfrm>
            <a:custGeom>
              <a:avLst/>
              <a:gdLst/>
              <a:ahLst/>
              <a:cxnLst/>
              <a:rect l="l" t="t" r="r" b="b"/>
              <a:pathLst>
                <a:path w="1556" h="11404" extrusionOk="0">
                  <a:moveTo>
                    <a:pt x="204" y="1"/>
                  </a:moveTo>
                  <a:cubicBezTo>
                    <a:pt x="105" y="1"/>
                    <a:pt x="1" y="83"/>
                    <a:pt x="33" y="212"/>
                  </a:cubicBezTo>
                  <a:lnTo>
                    <a:pt x="33" y="201"/>
                  </a:lnTo>
                  <a:cubicBezTo>
                    <a:pt x="480" y="2032"/>
                    <a:pt x="491" y="3928"/>
                    <a:pt x="619" y="5791"/>
                  </a:cubicBezTo>
                  <a:cubicBezTo>
                    <a:pt x="757" y="7623"/>
                    <a:pt x="1194" y="9412"/>
                    <a:pt x="1226" y="11244"/>
                  </a:cubicBezTo>
                  <a:cubicBezTo>
                    <a:pt x="1226" y="11350"/>
                    <a:pt x="1308" y="11403"/>
                    <a:pt x="1391" y="11403"/>
                  </a:cubicBezTo>
                  <a:cubicBezTo>
                    <a:pt x="1473" y="11403"/>
                    <a:pt x="1556" y="11350"/>
                    <a:pt x="1556" y="11244"/>
                  </a:cubicBezTo>
                  <a:cubicBezTo>
                    <a:pt x="1524" y="9412"/>
                    <a:pt x="1098" y="7612"/>
                    <a:pt x="959" y="5791"/>
                  </a:cubicBezTo>
                  <a:cubicBezTo>
                    <a:pt x="800" y="3896"/>
                    <a:pt x="810" y="1979"/>
                    <a:pt x="352" y="116"/>
                  </a:cubicBezTo>
                  <a:cubicBezTo>
                    <a:pt x="331" y="36"/>
                    <a:pt x="269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246;p64">
              <a:extLst>
                <a:ext uri="{FF2B5EF4-FFF2-40B4-BE49-F238E27FC236}">
                  <a16:creationId xmlns:a16="http://schemas.microsoft.com/office/drawing/2014/main" id="{4D0F716C-2BEA-47E8-9E1F-8BA52A1B98C2}"/>
                </a:ext>
              </a:extLst>
            </p:cNvPr>
            <p:cNvSpPr/>
            <p:nvPr/>
          </p:nvSpPr>
          <p:spPr>
            <a:xfrm>
              <a:off x="5806088" y="3551775"/>
              <a:ext cx="121950" cy="299700"/>
            </a:xfrm>
            <a:custGeom>
              <a:avLst/>
              <a:gdLst/>
              <a:ahLst/>
              <a:cxnLst/>
              <a:rect l="l" t="t" r="r" b="b"/>
              <a:pathLst>
                <a:path w="4878" h="11988" extrusionOk="0">
                  <a:moveTo>
                    <a:pt x="221" y="0"/>
                  </a:moveTo>
                  <a:cubicBezTo>
                    <a:pt x="113" y="0"/>
                    <a:pt x="0" y="121"/>
                    <a:pt x="65" y="251"/>
                  </a:cubicBezTo>
                  <a:cubicBezTo>
                    <a:pt x="1791" y="4032"/>
                    <a:pt x="2919" y="8046"/>
                    <a:pt x="4506" y="11880"/>
                  </a:cubicBezTo>
                  <a:cubicBezTo>
                    <a:pt x="4540" y="11955"/>
                    <a:pt x="4609" y="11988"/>
                    <a:pt x="4677" y="11988"/>
                  </a:cubicBezTo>
                  <a:cubicBezTo>
                    <a:pt x="4780" y="11988"/>
                    <a:pt x="4877" y="11911"/>
                    <a:pt x="4825" y="11795"/>
                  </a:cubicBezTo>
                  <a:cubicBezTo>
                    <a:pt x="3228" y="7929"/>
                    <a:pt x="2089" y="3893"/>
                    <a:pt x="353" y="92"/>
                  </a:cubicBezTo>
                  <a:cubicBezTo>
                    <a:pt x="322" y="27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247;p64">
              <a:extLst>
                <a:ext uri="{FF2B5EF4-FFF2-40B4-BE49-F238E27FC236}">
                  <a16:creationId xmlns:a16="http://schemas.microsoft.com/office/drawing/2014/main" id="{72EADEE9-CF38-4948-8844-31B571DA2588}"/>
                </a:ext>
              </a:extLst>
            </p:cNvPr>
            <p:cNvSpPr/>
            <p:nvPr/>
          </p:nvSpPr>
          <p:spPr>
            <a:xfrm>
              <a:off x="5927788" y="3516675"/>
              <a:ext cx="14000" cy="328325"/>
            </a:xfrm>
            <a:custGeom>
              <a:avLst/>
              <a:gdLst/>
              <a:ahLst/>
              <a:cxnLst/>
              <a:rect l="l" t="t" r="r" b="b"/>
              <a:pathLst>
                <a:path w="560" h="13133" extrusionOk="0">
                  <a:moveTo>
                    <a:pt x="400" y="1"/>
                  </a:moveTo>
                  <a:cubicBezTo>
                    <a:pt x="316" y="1"/>
                    <a:pt x="229" y="57"/>
                    <a:pt x="224" y="165"/>
                  </a:cubicBezTo>
                  <a:cubicBezTo>
                    <a:pt x="0" y="4424"/>
                    <a:pt x="170" y="8705"/>
                    <a:pt x="139" y="12964"/>
                  </a:cubicBezTo>
                  <a:cubicBezTo>
                    <a:pt x="139" y="13076"/>
                    <a:pt x="221" y="13132"/>
                    <a:pt x="304" y="13132"/>
                  </a:cubicBezTo>
                  <a:cubicBezTo>
                    <a:pt x="386" y="13132"/>
                    <a:pt x="469" y="13076"/>
                    <a:pt x="469" y="12964"/>
                  </a:cubicBezTo>
                  <a:cubicBezTo>
                    <a:pt x="511" y="8705"/>
                    <a:pt x="341" y="4413"/>
                    <a:pt x="554" y="165"/>
                  </a:cubicBezTo>
                  <a:cubicBezTo>
                    <a:pt x="559" y="54"/>
                    <a:pt x="481" y="1"/>
                    <a:pt x="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48;p64">
              <a:extLst>
                <a:ext uri="{FF2B5EF4-FFF2-40B4-BE49-F238E27FC236}">
                  <a16:creationId xmlns:a16="http://schemas.microsoft.com/office/drawing/2014/main" id="{2F3440C7-4FA5-42D3-9249-7BF404AAF453}"/>
                </a:ext>
              </a:extLst>
            </p:cNvPr>
            <p:cNvSpPr/>
            <p:nvPr/>
          </p:nvSpPr>
          <p:spPr>
            <a:xfrm>
              <a:off x="5948863" y="3528800"/>
              <a:ext cx="101475" cy="300600"/>
            </a:xfrm>
            <a:custGeom>
              <a:avLst/>
              <a:gdLst/>
              <a:ahLst/>
              <a:cxnLst/>
              <a:rect l="l" t="t" r="r" b="b"/>
              <a:pathLst>
                <a:path w="4059" h="12024" extrusionOk="0">
                  <a:moveTo>
                    <a:pt x="202" y="1"/>
                  </a:moveTo>
                  <a:cubicBezTo>
                    <a:pt x="99" y="1"/>
                    <a:pt x="0" y="80"/>
                    <a:pt x="52" y="201"/>
                  </a:cubicBezTo>
                  <a:cubicBezTo>
                    <a:pt x="1457" y="4035"/>
                    <a:pt x="2160" y="8113"/>
                    <a:pt x="3693" y="11915"/>
                  </a:cubicBezTo>
                  <a:cubicBezTo>
                    <a:pt x="3723" y="11991"/>
                    <a:pt x="3790" y="12023"/>
                    <a:pt x="3857" y="12023"/>
                  </a:cubicBezTo>
                  <a:cubicBezTo>
                    <a:pt x="3959" y="12023"/>
                    <a:pt x="4058" y="11946"/>
                    <a:pt x="4013" y="11830"/>
                  </a:cubicBezTo>
                  <a:cubicBezTo>
                    <a:pt x="2480" y="8039"/>
                    <a:pt x="1777" y="3950"/>
                    <a:pt x="371" y="116"/>
                  </a:cubicBezTo>
                  <a:cubicBezTo>
                    <a:pt x="341" y="35"/>
                    <a:pt x="271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249;p64">
              <a:extLst>
                <a:ext uri="{FF2B5EF4-FFF2-40B4-BE49-F238E27FC236}">
                  <a16:creationId xmlns:a16="http://schemas.microsoft.com/office/drawing/2014/main" id="{02B2AE87-09E1-4ACB-A7F8-D1AD779B8DB7}"/>
                </a:ext>
              </a:extLst>
            </p:cNvPr>
            <p:cNvSpPr/>
            <p:nvPr/>
          </p:nvSpPr>
          <p:spPr>
            <a:xfrm>
              <a:off x="6045588" y="3472600"/>
              <a:ext cx="43950" cy="355150"/>
            </a:xfrm>
            <a:custGeom>
              <a:avLst/>
              <a:gdLst/>
              <a:ahLst/>
              <a:cxnLst/>
              <a:rect l="l" t="t" r="r" b="b"/>
              <a:pathLst>
                <a:path w="1758" h="14206" extrusionOk="0">
                  <a:moveTo>
                    <a:pt x="1595" y="0"/>
                  </a:moveTo>
                  <a:cubicBezTo>
                    <a:pt x="1512" y="0"/>
                    <a:pt x="1427" y="53"/>
                    <a:pt x="1422" y="160"/>
                  </a:cubicBezTo>
                  <a:cubicBezTo>
                    <a:pt x="1156" y="4813"/>
                    <a:pt x="218" y="9392"/>
                    <a:pt x="6" y="14046"/>
                  </a:cubicBezTo>
                  <a:cubicBezTo>
                    <a:pt x="0" y="14152"/>
                    <a:pt x="80" y="14206"/>
                    <a:pt x="163" y="14206"/>
                  </a:cubicBezTo>
                  <a:cubicBezTo>
                    <a:pt x="245" y="14206"/>
                    <a:pt x="330" y="14152"/>
                    <a:pt x="336" y="14046"/>
                  </a:cubicBezTo>
                  <a:cubicBezTo>
                    <a:pt x="559" y="9392"/>
                    <a:pt x="1496" y="4813"/>
                    <a:pt x="1752" y="160"/>
                  </a:cubicBezTo>
                  <a:cubicBezTo>
                    <a:pt x="1757" y="53"/>
                    <a:pt x="1677" y="0"/>
                    <a:pt x="1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250;p64">
              <a:extLst>
                <a:ext uri="{FF2B5EF4-FFF2-40B4-BE49-F238E27FC236}">
                  <a16:creationId xmlns:a16="http://schemas.microsoft.com/office/drawing/2014/main" id="{6933DF14-1044-46B7-836F-1D2E7C12B4BC}"/>
                </a:ext>
              </a:extLst>
            </p:cNvPr>
            <p:cNvSpPr/>
            <p:nvPr/>
          </p:nvSpPr>
          <p:spPr>
            <a:xfrm>
              <a:off x="6084888" y="3477050"/>
              <a:ext cx="49700" cy="314400"/>
            </a:xfrm>
            <a:custGeom>
              <a:avLst/>
              <a:gdLst/>
              <a:ahLst/>
              <a:cxnLst/>
              <a:rect l="l" t="t" r="r" b="b"/>
              <a:pathLst>
                <a:path w="1988" h="12576" extrusionOk="0">
                  <a:moveTo>
                    <a:pt x="206" y="0"/>
                  </a:moveTo>
                  <a:cubicBezTo>
                    <a:pt x="110" y="0"/>
                    <a:pt x="1" y="83"/>
                    <a:pt x="20" y="206"/>
                  </a:cubicBezTo>
                  <a:cubicBezTo>
                    <a:pt x="680" y="4273"/>
                    <a:pt x="989" y="8384"/>
                    <a:pt x="1649" y="12452"/>
                  </a:cubicBezTo>
                  <a:cubicBezTo>
                    <a:pt x="1662" y="12538"/>
                    <a:pt x="1722" y="12575"/>
                    <a:pt x="1787" y="12575"/>
                  </a:cubicBezTo>
                  <a:cubicBezTo>
                    <a:pt x="1882" y="12575"/>
                    <a:pt x="1988" y="12493"/>
                    <a:pt x="1969" y="12366"/>
                  </a:cubicBezTo>
                  <a:cubicBezTo>
                    <a:pt x="1309" y="8299"/>
                    <a:pt x="1000" y="4188"/>
                    <a:pt x="340" y="120"/>
                  </a:cubicBezTo>
                  <a:cubicBezTo>
                    <a:pt x="327" y="36"/>
                    <a:pt x="269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251;p64">
              <a:extLst>
                <a:ext uri="{FF2B5EF4-FFF2-40B4-BE49-F238E27FC236}">
                  <a16:creationId xmlns:a16="http://schemas.microsoft.com/office/drawing/2014/main" id="{3081732C-6046-4BA9-B1CE-0FC8442BD529}"/>
                </a:ext>
              </a:extLst>
            </p:cNvPr>
            <p:cNvSpPr/>
            <p:nvPr/>
          </p:nvSpPr>
          <p:spPr>
            <a:xfrm>
              <a:off x="6128338" y="3420675"/>
              <a:ext cx="51975" cy="369250"/>
            </a:xfrm>
            <a:custGeom>
              <a:avLst/>
              <a:gdLst/>
              <a:ahLst/>
              <a:cxnLst/>
              <a:rect l="l" t="t" r="r" b="b"/>
              <a:pathLst>
                <a:path w="2079" h="14770" extrusionOk="0">
                  <a:moveTo>
                    <a:pt x="1917" y="1"/>
                  </a:moveTo>
                  <a:cubicBezTo>
                    <a:pt x="1834" y="1"/>
                    <a:pt x="1743" y="54"/>
                    <a:pt x="1732" y="160"/>
                  </a:cubicBezTo>
                  <a:cubicBezTo>
                    <a:pt x="1402" y="2695"/>
                    <a:pt x="1200" y="5240"/>
                    <a:pt x="944" y="7785"/>
                  </a:cubicBezTo>
                  <a:cubicBezTo>
                    <a:pt x="795" y="9191"/>
                    <a:pt x="646" y="10596"/>
                    <a:pt x="476" y="12002"/>
                  </a:cubicBezTo>
                  <a:cubicBezTo>
                    <a:pt x="369" y="12854"/>
                    <a:pt x="295" y="13748"/>
                    <a:pt x="39" y="14568"/>
                  </a:cubicBezTo>
                  <a:cubicBezTo>
                    <a:pt x="1" y="14690"/>
                    <a:pt x="101" y="14769"/>
                    <a:pt x="201" y="14769"/>
                  </a:cubicBezTo>
                  <a:cubicBezTo>
                    <a:pt x="267" y="14769"/>
                    <a:pt x="333" y="14734"/>
                    <a:pt x="359" y="14653"/>
                  </a:cubicBezTo>
                  <a:cubicBezTo>
                    <a:pt x="604" y="13887"/>
                    <a:pt x="668" y="13056"/>
                    <a:pt x="774" y="12257"/>
                  </a:cubicBezTo>
                  <a:cubicBezTo>
                    <a:pt x="955" y="10884"/>
                    <a:pt x="1093" y="9499"/>
                    <a:pt x="1243" y="8115"/>
                  </a:cubicBezTo>
                  <a:cubicBezTo>
                    <a:pt x="1509" y="5464"/>
                    <a:pt x="1722" y="2801"/>
                    <a:pt x="2063" y="160"/>
                  </a:cubicBezTo>
                  <a:cubicBezTo>
                    <a:pt x="2078" y="54"/>
                    <a:pt x="2001" y="1"/>
                    <a:pt x="1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252;p64">
              <a:extLst>
                <a:ext uri="{FF2B5EF4-FFF2-40B4-BE49-F238E27FC236}">
                  <a16:creationId xmlns:a16="http://schemas.microsoft.com/office/drawing/2014/main" id="{E43E2B6F-0914-4CFA-A9A1-A290D6D50BCF}"/>
                </a:ext>
              </a:extLst>
            </p:cNvPr>
            <p:cNvSpPr/>
            <p:nvPr/>
          </p:nvSpPr>
          <p:spPr>
            <a:xfrm>
              <a:off x="5861213" y="4093050"/>
              <a:ext cx="50075" cy="41200"/>
            </a:xfrm>
            <a:custGeom>
              <a:avLst/>
              <a:gdLst/>
              <a:ahLst/>
              <a:cxnLst/>
              <a:rect l="l" t="t" r="r" b="b"/>
              <a:pathLst>
                <a:path w="2003" h="1648" extrusionOk="0">
                  <a:moveTo>
                    <a:pt x="1007" y="1"/>
                  </a:moveTo>
                  <a:cubicBezTo>
                    <a:pt x="809" y="1"/>
                    <a:pt x="611" y="68"/>
                    <a:pt x="448" y="207"/>
                  </a:cubicBezTo>
                  <a:cubicBezTo>
                    <a:pt x="75" y="494"/>
                    <a:pt x="1" y="1027"/>
                    <a:pt x="299" y="1400"/>
                  </a:cubicBezTo>
                  <a:cubicBezTo>
                    <a:pt x="436" y="1572"/>
                    <a:pt x="657" y="1648"/>
                    <a:pt x="892" y="1648"/>
                  </a:cubicBezTo>
                  <a:cubicBezTo>
                    <a:pt x="1150" y="1648"/>
                    <a:pt x="1424" y="1556"/>
                    <a:pt x="1620" y="1400"/>
                  </a:cubicBezTo>
                  <a:cubicBezTo>
                    <a:pt x="2003" y="1101"/>
                    <a:pt x="1950" y="654"/>
                    <a:pt x="1662" y="303"/>
                  </a:cubicBezTo>
                  <a:cubicBezTo>
                    <a:pt x="1492" y="103"/>
                    <a:pt x="1250" y="1"/>
                    <a:pt x="1007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253;p64">
              <a:extLst>
                <a:ext uri="{FF2B5EF4-FFF2-40B4-BE49-F238E27FC236}">
                  <a16:creationId xmlns:a16="http://schemas.microsoft.com/office/drawing/2014/main" id="{F012E52D-0BF1-4953-97F0-E35BCC3EE7BA}"/>
                </a:ext>
              </a:extLst>
            </p:cNvPr>
            <p:cNvSpPr/>
            <p:nvPr/>
          </p:nvSpPr>
          <p:spPr>
            <a:xfrm>
              <a:off x="5937363" y="4099175"/>
              <a:ext cx="49800" cy="41200"/>
            </a:xfrm>
            <a:custGeom>
              <a:avLst/>
              <a:gdLst/>
              <a:ahLst/>
              <a:cxnLst/>
              <a:rect l="l" t="t" r="r" b="b"/>
              <a:pathLst>
                <a:path w="1992" h="1648" extrusionOk="0">
                  <a:moveTo>
                    <a:pt x="1002" y="0"/>
                  </a:moveTo>
                  <a:cubicBezTo>
                    <a:pt x="807" y="0"/>
                    <a:pt x="610" y="68"/>
                    <a:pt x="448" y="207"/>
                  </a:cubicBezTo>
                  <a:cubicBezTo>
                    <a:pt x="64" y="494"/>
                    <a:pt x="0" y="1027"/>
                    <a:pt x="288" y="1399"/>
                  </a:cubicBezTo>
                  <a:cubicBezTo>
                    <a:pt x="425" y="1572"/>
                    <a:pt x="646" y="1648"/>
                    <a:pt x="882" y="1648"/>
                  </a:cubicBezTo>
                  <a:cubicBezTo>
                    <a:pt x="1141" y="1648"/>
                    <a:pt x="1418" y="1556"/>
                    <a:pt x="1619" y="1399"/>
                  </a:cubicBezTo>
                  <a:cubicBezTo>
                    <a:pt x="1992" y="1101"/>
                    <a:pt x="1949" y="654"/>
                    <a:pt x="1651" y="303"/>
                  </a:cubicBezTo>
                  <a:cubicBezTo>
                    <a:pt x="1481" y="103"/>
                    <a:pt x="1242" y="0"/>
                    <a:pt x="1002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254;p64">
              <a:extLst>
                <a:ext uri="{FF2B5EF4-FFF2-40B4-BE49-F238E27FC236}">
                  <a16:creationId xmlns:a16="http://schemas.microsoft.com/office/drawing/2014/main" id="{91D9A5EF-FB9F-4A7E-BAF6-C7300B055C40}"/>
                </a:ext>
              </a:extLst>
            </p:cNvPr>
            <p:cNvSpPr/>
            <p:nvPr/>
          </p:nvSpPr>
          <p:spPr>
            <a:xfrm>
              <a:off x="6019888" y="4084800"/>
              <a:ext cx="49800" cy="41200"/>
            </a:xfrm>
            <a:custGeom>
              <a:avLst/>
              <a:gdLst/>
              <a:ahLst/>
              <a:cxnLst/>
              <a:rect l="l" t="t" r="r" b="b"/>
              <a:pathLst>
                <a:path w="1992" h="1648" extrusionOk="0">
                  <a:moveTo>
                    <a:pt x="1007" y="0"/>
                  </a:moveTo>
                  <a:cubicBezTo>
                    <a:pt x="809" y="0"/>
                    <a:pt x="610" y="68"/>
                    <a:pt x="448" y="207"/>
                  </a:cubicBezTo>
                  <a:cubicBezTo>
                    <a:pt x="75" y="484"/>
                    <a:pt x="1" y="1027"/>
                    <a:pt x="299" y="1399"/>
                  </a:cubicBezTo>
                  <a:cubicBezTo>
                    <a:pt x="436" y="1572"/>
                    <a:pt x="657" y="1648"/>
                    <a:pt x="891" y="1648"/>
                  </a:cubicBezTo>
                  <a:cubicBezTo>
                    <a:pt x="1150" y="1648"/>
                    <a:pt x="1424" y="1556"/>
                    <a:pt x="1619" y="1399"/>
                  </a:cubicBezTo>
                  <a:cubicBezTo>
                    <a:pt x="1992" y="1101"/>
                    <a:pt x="1949" y="654"/>
                    <a:pt x="1662" y="303"/>
                  </a:cubicBezTo>
                  <a:cubicBezTo>
                    <a:pt x="1491" y="103"/>
                    <a:pt x="1250" y="0"/>
                    <a:pt x="1007" y="0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255;p64">
              <a:extLst>
                <a:ext uri="{FF2B5EF4-FFF2-40B4-BE49-F238E27FC236}">
                  <a16:creationId xmlns:a16="http://schemas.microsoft.com/office/drawing/2014/main" id="{A13A8ED4-3E20-4617-8B4C-CFB391EE50D4}"/>
                </a:ext>
              </a:extLst>
            </p:cNvPr>
            <p:cNvSpPr/>
            <p:nvPr/>
          </p:nvSpPr>
          <p:spPr>
            <a:xfrm>
              <a:off x="6094688" y="4053650"/>
              <a:ext cx="50075" cy="41200"/>
            </a:xfrm>
            <a:custGeom>
              <a:avLst/>
              <a:gdLst/>
              <a:ahLst/>
              <a:cxnLst/>
              <a:rect l="l" t="t" r="r" b="b"/>
              <a:pathLst>
                <a:path w="2003" h="1648" extrusionOk="0">
                  <a:moveTo>
                    <a:pt x="1009" y="1"/>
                  </a:moveTo>
                  <a:cubicBezTo>
                    <a:pt x="813" y="1"/>
                    <a:pt x="616" y="68"/>
                    <a:pt x="459" y="207"/>
                  </a:cubicBezTo>
                  <a:cubicBezTo>
                    <a:pt x="75" y="494"/>
                    <a:pt x="1" y="1027"/>
                    <a:pt x="299" y="1400"/>
                  </a:cubicBezTo>
                  <a:cubicBezTo>
                    <a:pt x="436" y="1572"/>
                    <a:pt x="657" y="1648"/>
                    <a:pt x="892" y="1648"/>
                  </a:cubicBezTo>
                  <a:cubicBezTo>
                    <a:pt x="1150" y="1648"/>
                    <a:pt x="1424" y="1556"/>
                    <a:pt x="1620" y="1400"/>
                  </a:cubicBezTo>
                  <a:cubicBezTo>
                    <a:pt x="2003" y="1101"/>
                    <a:pt x="1950" y="654"/>
                    <a:pt x="1662" y="303"/>
                  </a:cubicBezTo>
                  <a:cubicBezTo>
                    <a:pt x="1492" y="103"/>
                    <a:pt x="1250" y="1"/>
                    <a:pt x="1009" y="1"/>
                  </a:cubicBezTo>
                  <a:close/>
                </a:path>
              </a:pathLst>
            </a:custGeom>
            <a:solidFill>
              <a:srgbClr val="F18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lrh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14" y="218209"/>
            <a:ext cx="2467841" cy="30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98634" y="3232365"/>
            <a:ext cx="6064611" cy="15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en-US" altLang="en-US" sz="105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Once </a:t>
            </a:r>
            <a:r>
              <a:rPr lang="en-US" altLang="en-US" sz="3000" dirty="0">
                <a:latin typeface="Comic Sans MS" panose="030F0702030302020204" pitchFamily="66" charset="0"/>
              </a:rPr>
              <a:t>upon a time, 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there was a Little Red Hen.  </a:t>
            </a:r>
            <a:endParaRPr lang="en-US" altLang="en-US" sz="3000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83142" y="224811"/>
            <a:ext cx="75777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3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3000" dirty="0">
                <a:latin typeface="Comic Sans MS" panose="030F0702030302020204" pitchFamily="66" charset="0"/>
              </a:rPr>
              <a:t>Little Red Hen had three friends.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They were the cat, the dog and the duck.</a:t>
            </a:r>
          </a:p>
        </p:txBody>
      </p:sp>
      <p:pic>
        <p:nvPicPr>
          <p:cNvPr id="7173" name="Picture 5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2265842"/>
            <a:ext cx="2239241" cy="21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2241406"/>
            <a:ext cx="2130136" cy="22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2241406"/>
            <a:ext cx="2161309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2282" y="427435"/>
            <a:ext cx="8551717" cy="385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en-US" altLang="en-US" sz="105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30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 Little Red Hen found some grains.  </a:t>
            </a:r>
          </a:p>
          <a:p>
            <a:pPr eaLnBrk="1" hangingPunct="1"/>
            <a:r>
              <a:rPr lang="en-US" altLang="en-US" sz="3000" dirty="0">
                <a:latin typeface="Comic Sans MS" panose="030F0702030302020204" pitchFamily="66" charset="0"/>
              </a:rPr>
              <a:t>Then, she asked, “Who will plant 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the grain </a:t>
            </a:r>
            <a:r>
              <a:rPr lang="en-US" altLang="en-US" sz="3000" dirty="0">
                <a:latin typeface="Comic Sans MS" panose="030F0702030302020204" pitchFamily="66" charset="0"/>
              </a:rPr>
              <a:t>?”</a:t>
            </a:r>
          </a:p>
        </p:txBody>
      </p:sp>
      <p:pic>
        <p:nvPicPr>
          <p:cNvPr id="8197" name="Picture 5" descr="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28625"/>
            <a:ext cx="4916826" cy="25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00077" y="635143"/>
            <a:ext cx="665019" cy="21509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90514" y="3482363"/>
            <a:ext cx="39565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cat.</a:t>
            </a:r>
          </a:p>
        </p:txBody>
      </p:sp>
      <p:pic>
        <p:nvPicPr>
          <p:cNvPr id="4" name="Picture 5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28" y="520168"/>
            <a:ext cx="2575886" cy="25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36669" y="3697108"/>
            <a:ext cx="40126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said </a:t>
            </a:r>
            <a:r>
              <a:rPr lang="en-US" altLang="en-US" sz="3000" dirty="0">
                <a:latin typeface="Comic Sans MS" panose="030F0702030302020204" pitchFamily="66" charset="0"/>
              </a:rPr>
              <a:t>the dog.</a:t>
            </a:r>
          </a:p>
        </p:txBody>
      </p:sp>
      <p:pic>
        <p:nvPicPr>
          <p:cNvPr id="10245" name="Picture 5" descr="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420832"/>
            <a:ext cx="2130136" cy="27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67818" y="3437335"/>
            <a:ext cx="42130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“</a:t>
            </a:r>
            <a:r>
              <a:rPr lang="en-US" altLang="en-US" sz="3000" dirty="0">
                <a:latin typeface="Comic Sans MS" panose="030F0702030302020204" pitchFamily="66" charset="0"/>
              </a:rPr>
              <a:t>Not I,” said the duck.</a:t>
            </a:r>
          </a:p>
        </p:txBody>
      </p:sp>
      <p:pic>
        <p:nvPicPr>
          <p:cNvPr id="4" name="Picture 7" descr="d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71" y="526906"/>
            <a:ext cx="2161309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30236" y="2701637"/>
            <a:ext cx="4644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3000" dirty="0">
                <a:latin typeface="Comic Sans MS" panose="030F0702030302020204" pitchFamily="66" charset="0"/>
              </a:rPr>
              <a:t>“Very well then, I will”, </a:t>
            </a:r>
            <a:r>
              <a:rPr lang="en-US" altLang="en-US" sz="3000" dirty="0" smtClean="0">
                <a:latin typeface="Comic Sans MS" panose="030F0702030302020204" pitchFamily="66" charset="0"/>
              </a:rPr>
              <a:t>said </a:t>
            </a:r>
            <a:r>
              <a:rPr lang="en-US" altLang="en-US" sz="3000" dirty="0">
                <a:latin typeface="Comic Sans MS" panose="030F0702030302020204" pitchFamily="66" charset="0"/>
              </a:rPr>
              <a:t>The Little Red Hen.</a:t>
            </a:r>
          </a:p>
        </p:txBody>
      </p:sp>
      <p:pic>
        <p:nvPicPr>
          <p:cNvPr id="12293" name="Picture 5" descr="red hen 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0" y="322119"/>
            <a:ext cx="27646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ve American Lesson by Slidesgo">
  <a:themeElements>
    <a:clrScheme name="Simple Light">
      <a:dk1>
        <a:srgbClr val="8B3C66"/>
      </a:dk1>
      <a:lt1>
        <a:srgbClr val="FFF8EC"/>
      </a:lt1>
      <a:dk2>
        <a:srgbClr val="493728"/>
      </a:dk2>
      <a:lt2>
        <a:srgbClr val="FCBC6E"/>
      </a:lt2>
      <a:accent1>
        <a:srgbClr val="493728"/>
      </a:accent1>
      <a:accent2>
        <a:srgbClr val="FCBC6E"/>
      </a:accent2>
      <a:accent3>
        <a:srgbClr val="8B3C66"/>
      </a:accent3>
      <a:accent4>
        <a:srgbClr val="F1835B"/>
      </a:accent4>
      <a:accent5>
        <a:srgbClr val="059BAE"/>
      </a:accent5>
      <a:accent6>
        <a:srgbClr val="493728"/>
      </a:accent6>
      <a:hlink>
        <a:srgbClr val="4937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438</Words>
  <Application>Microsoft Office PowerPoint</Application>
  <PresentationFormat>On-screen Show (16:9)</PresentationFormat>
  <Paragraphs>70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Architects Daughter</vt:lpstr>
      <vt:lpstr>Arial</vt:lpstr>
      <vt:lpstr>Comic Sans MS</vt:lpstr>
      <vt:lpstr>Work Sans</vt:lpstr>
      <vt:lpstr>Native American Lesson by Slidesgo</vt:lpstr>
      <vt:lpstr>UNIT 14  WHAT HAPPENED IN THE STORY?</vt:lpstr>
      <vt:lpstr>READING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14  WHAT HAPPENED IN THE STORY?</vt:lpstr>
      <vt:lpstr>PowerPoint Presentation</vt:lpstr>
      <vt:lpstr>PowerPoint Presentation</vt:lpstr>
      <vt:lpstr>PowerPoint Presentation</vt:lpstr>
      <vt:lpstr>PowerPoint Presentation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19  WHAT ANIMAL DO YOU WANT TO SEE?</dc:title>
  <cp:lastModifiedBy>Admin</cp:lastModifiedBy>
  <cp:revision>28</cp:revision>
  <dcterms:modified xsi:type="dcterms:W3CDTF">2021-02-24T10:14:59Z</dcterms:modified>
</cp:coreProperties>
</file>